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64" autoAdjust="0"/>
    <p:restoredTop sz="59104" autoAdjust="0"/>
  </p:normalViewPr>
  <p:slideViewPr>
    <p:cSldViewPr snapToGrid="0">
      <p:cViewPr varScale="1">
        <p:scale>
          <a:sx n="257" d="100"/>
          <a:sy n="257" d="100"/>
        </p:scale>
        <p:origin x="438" y="210"/>
      </p:cViewPr>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A1F4CD-0708-4339-A47D-25F76AEDB4DB}"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US"/>
        </a:p>
      </dgm:t>
    </dgm:pt>
    <dgm:pt modelId="{2EA33616-6C58-403A-899C-3B7D55F71B27}">
      <dgm:prSet phldrT="[Text]"/>
      <dgm:spPr/>
      <dgm:t>
        <a:bodyPr/>
        <a:lstStyle/>
        <a:p>
          <a:r>
            <a:rPr lang="en-US" b="1" dirty="0"/>
            <a:t>INSURANCE COMMISSIONER</a:t>
          </a:r>
        </a:p>
        <a:p>
          <a:r>
            <a:rPr lang="en-US" b="0" dirty="0"/>
            <a:t>Ricardo Lara</a:t>
          </a:r>
        </a:p>
        <a:p>
          <a:r>
            <a:rPr lang="en-US" b="1" dirty="0"/>
            <a:t>CHIEF DEPUTY COMMISSIONER</a:t>
          </a:r>
          <a:br>
            <a:rPr lang="en-US" b="1" dirty="0"/>
          </a:br>
          <a:r>
            <a:rPr lang="en-US" b="0" dirty="0"/>
            <a:t>Michael Martinez</a:t>
          </a:r>
        </a:p>
      </dgm:t>
      <dgm:extLst>
        <a:ext uri="{E40237B7-FDA0-4F09-8148-C483321AD2D9}">
          <dgm14:cNvPr xmlns:dgm14="http://schemas.microsoft.com/office/drawing/2010/diagram" id="0" name="" descr="The California Department of Insurance is led by Insurance Commissioner Ricardo Lara. He is an elected official. Reporting to the Insurance Commissioner is the Chief Deputy Commissioner position held by Michael R. O. Martinez."/>
        </a:ext>
      </dgm:extLst>
    </dgm:pt>
    <dgm:pt modelId="{D5F52E3B-7BE2-4E80-90FF-8306A17CFF8A}" type="parTrans" cxnId="{B5368AB3-6A09-4986-8A56-83DA555636EB}">
      <dgm:prSet/>
      <dgm:spPr/>
      <dgm:t>
        <a:bodyPr/>
        <a:lstStyle/>
        <a:p>
          <a:endParaRPr lang="en-US"/>
        </a:p>
      </dgm:t>
    </dgm:pt>
    <dgm:pt modelId="{163CC27F-84E5-444B-8EA9-ABC32484E352}" type="sibTrans" cxnId="{B5368AB3-6A09-4986-8A56-83DA555636EB}">
      <dgm:prSet/>
      <dgm:spPr/>
      <dgm:t>
        <a:bodyPr/>
        <a:lstStyle/>
        <a:p>
          <a:endParaRPr lang="en-US"/>
        </a:p>
      </dgm:t>
    </dgm:pt>
    <dgm:pt modelId="{0518F379-9B76-4D24-9528-ABF29A5CC0F7}">
      <dgm:prSet phldrT="[Text]"/>
      <dgm:spPr/>
      <dgm:t>
        <a:bodyPr/>
        <a:lstStyle/>
        <a:p>
          <a:r>
            <a:rPr lang="en-US" b="1" dirty="0"/>
            <a:t>ADMINISTRATION AND LICENSING SERVICES</a:t>
          </a:r>
          <a:br>
            <a:rPr lang="en-US" b="1" dirty="0"/>
          </a:br>
          <a:r>
            <a:rPr lang="en-US" b="0" dirty="0"/>
            <a:t>Laurie Menchaca</a:t>
          </a:r>
          <a:br>
            <a:rPr lang="en-US" b="0" dirty="0"/>
          </a:br>
          <a:r>
            <a:rPr lang="en-US" b="0" dirty="0"/>
            <a:t>Deputy Commissioner</a:t>
          </a:r>
        </a:p>
      </dgm:t>
      <dgm:extLst>
        <a:ext uri="{E40237B7-FDA0-4F09-8148-C483321AD2D9}">
          <dgm14:cNvPr xmlns:dgm14="http://schemas.microsoft.com/office/drawing/2010/diagram" id="0" name="" descr="The Administration and Licensing Services Branch is led by Deputy Commissioner Laurie Menchaca. This position reports to the Chief Deputy Commissioner.  The Branch has five reporting units."/>
        </a:ext>
      </dgm:extLst>
    </dgm:pt>
    <dgm:pt modelId="{DE416E60-CF12-4738-8056-F98A479FE49F}" type="parTrans" cxnId="{DC6C29E2-CB45-4A25-A817-0402689C31A5}">
      <dgm:prSet/>
      <dgm:spPr/>
      <dgm:t>
        <a:bodyPr/>
        <a:lstStyle/>
        <a:p>
          <a:endParaRPr lang="en-US"/>
        </a:p>
      </dgm:t>
    </dgm:pt>
    <dgm:pt modelId="{BE12FF9A-AA6D-4E26-8169-D66AD7FF6FB4}" type="sibTrans" cxnId="{DC6C29E2-CB45-4A25-A817-0402689C31A5}">
      <dgm:prSet/>
      <dgm:spPr/>
      <dgm:t>
        <a:bodyPr/>
        <a:lstStyle/>
        <a:p>
          <a:endParaRPr lang="en-US"/>
        </a:p>
      </dgm:t>
    </dgm:pt>
    <dgm:pt modelId="{F6A84389-7479-4671-AFAB-22C86A1013C3}">
      <dgm:prSet phldrT="[Text]"/>
      <dgm:spPr/>
      <dgm:t>
        <a:bodyPr/>
        <a:lstStyle/>
        <a:p>
          <a:r>
            <a:rPr lang="en-US" b="1" dirty="0"/>
            <a:t>FINANCIAL AND BUSINESS MANAGEMENT DIVISION</a:t>
          </a:r>
        </a:p>
      </dgm:t>
      <dgm:extLst>
        <a:ext uri="{E40237B7-FDA0-4F09-8148-C483321AD2D9}">
          <dgm14:cNvPr xmlns:dgm14="http://schemas.microsoft.com/office/drawing/2010/diagram" id="0" name="" descr="The Financial and Business Management Division reports to the Deputy Commissioner of the Administration and Licensing Services Branch."/>
        </a:ext>
      </dgm:extLst>
    </dgm:pt>
    <dgm:pt modelId="{5E5B7B96-2CDB-4DBE-BD1E-B6804DEF3F33}" type="parTrans" cxnId="{121FD0C0-474E-4E7F-9072-7C99AEF77048}">
      <dgm:prSet/>
      <dgm:spPr/>
      <dgm:t>
        <a:bodyPr/>
        <a:lstStyle/>
        <a:p>
          <a:endParaRPr lang="en-US"/>
        </a:p>
      </dgm:t>
    </dgm:pt>
    <dgm:pt modelId="{C6A80A7F-77F7-4D7F-A182-4E9EE385A904}" type="sibTrans" cxnId="{121FD0C0-474E-4E7F-9072-7C99AEF77048}">
      <dgm:prSet/>
      <dgm:spPr/>
      <dgm:t>
        <a:bodyPr/>
        <a:lstStyle/>
        <a:p>
          <a:endParaRPr lang="en-US"/>
        </a:p>
      </dgm:t>
    </dgm:pt>
    <dgm:pt modelId="{A23E3DD3-84C7-4F1A-A7EB-38BFC37D2455}">
      <dgm:prSet phldrT="[Text]"/>
      <dgm:spPr/>
      <dgm:t>
        <a:bodyPr/>
        <a:lstStyle/>
        <a:p>
          <a:r>
            <a:rPr lang="en-US" b="1" dirty="0"/>
            <a:t>ENFORCEMENT</a:t>
          </a:r>
          <a:br>
            <a:rPr lang="en-US" b="1" dirty="0"/>
          </a:br>
          <a:r>
            <a:rPr lang="en-US" b="0" dirty="0"/>
            <a:t>George Mueller</a:t>
          </a:r>
          <a:br>
            <a:rPr lang="en-US" b="0" dirty="0"/>
          </a:br>
          <a:r>
            <a:rPr lang="en-US" b="0" dirty="0"/>
            <a:t>Deputy Commissioner</a:t>
          </a:r>
        </a:p>
      </dgm:t>
      <dgm:extLst>
        <a:ext uri="{E40237B7-FDA0-4F09-8148-C483321AD2D9}">
          <dgm14:cNvPr xmlns:dgm14="http://schemas.microsoft.com/office/drawing/2010/diagram" id="0" name="" descr="The Enforcement Branch is led by Deputy Commissioner George Mueller. This position reports to the Chief Deputy Commissioner. This Branch has three reporting units."/>
        </a:ext>
      </dgm:extLst>
    </dgm:pt>
    <dgm:pt modelId="{2D13F887-1444-4980-A5FC-C923C8370102}" type="sibTrans" cxnId="{CC32D3BE-D3B3-4320-A280-FE481D4240AD}">
      <dgm:prSet/>
      <dgm:spPr/>
      <dgm:t>
        <a:bodyPr/>
        <a:lstStyle/>
        <a:p>
          <a:endParaRPr lang="en-US"/>
        </a:p>
      </dgm:t>
    </dgm:pt>
    <dgm:pt modelId="{6498817C-9826-4FBA-BCEC-41614DC91838}" type="parTrans" cxnId="{CC32D3BE-D3B3-4320-A280-FE481D4240AD}">
      <dgm:prSet/>
      <dgm:spPr/>
      <dgm:t>
        <a:bodyPr/>
        <a:lstStyle/>
        <a:p>
          <a:endParaRPr lang="en-US"/>
        </a:p>
      </dgm:t>
    </dgm:pt>
    <dgm:pt modelId="{3B53E456-8BA6-465D-8ADC-9658B35E655A}">
      <dgm:prSet phldrT="[Text]"/>
      <dgm:spPr/>
      <dgm:t>
        <a:bodyPr/>
        <a:lstStyle/>
        <a:p>
          <a:r>
            <a:rPr lang="en-US" b="1" dirty="0"/>
            <a:t>COMMUNITY RELATIONS AND OUTREACH</a:t>
          </a:r>
          <a:br>
            <a:rPr lang="en-US" b="1" dirty="0"/>
          </a:br>
          <a:r>
            <a:rPr lang="en-US" b="1" dirty="0"/>
            <a:t>(Northern CA)</a:t>
          </a:r>
        </a:p>
      </dgm:t>
      <dgm:extLst>
        <a:ext uri="{E40237B7-FDA0-4F09-8148-C483321AD2D9}">
          <dgm14:cNvPr xmlns:dgm14="http://schemas.microsoft.com/office/drawing/2010/diagram" id="0" name="" descr="The Community Relations and Outreach Unit of Northern California reports to the Deputy Commissioner of the Community Relations and Outreach Branch."/>
        </a:ext>
      </dgm:extLst>
    </dgm:pt>
    <dgm:pt modelId="{5A0196A9-6784-4CAD-AB14-B1B33B5AF7B6}" type="sibTrans" cxnId="{FACE276D-8E05-4270-A551-5EEB586A2299}">
      <dgm:prSet/>
      <dgm:spPr/>
      <dgm:t>
        <a:bodyPr/>
        <a:lstStyle/>
        <a:p>
          <a:endParaRPr lang="en-US"/>
        </a:p>
      </dgm:t>
    </dgm:pt>
    <dgm:pt modelId="{320CB068-C125-414C-A477-15AEFCD0F53F}" type="parTrans" cxnId="{FACE276D-8E05-4270-A551-5EEB586A2299}">
      <dgm:prSet/>
      <dgm:spPr/>
      <dgm:t>
        <a:bodyPr/>
        <a:lstStyle/>
        <a:p>
          <a:endParaRPr lang="en-US"/>
        </a:p>
      </dgm:t>
    </dgm:pt>
    <dgm:pt modelId="{FF099EF7-321E-45BF-AED6-CB0900C8341A}">
      <dgm:prSet phldrT="[Text]"/>
      <dgm:spPr/>
      <dgm:t>
        <a:bodyPr/>
        <a:lstStyle/>
        <a:p>
          <a:r>
            <a:rPr lang="en-US" b="1" dirty="0"/>
            <a:t>COMMUNICATIONS AND PRESS RELATIONS</a:t>
          </a:r>
          <a:br>
            <a:rPr lang="en-US" b="1" dirty="0"/>
          </a:br>
          <a:r>
            <a:rPr lang="en-US" b="0" dirty="0"/>
            <a:t>Michael Soller</a:t>
          </a:r>
          <a:br>
            <a:rPr lang="en-US" b="0" dirty="0"/>
          </a:br>
          <a:r>
            <a:rPr lang="en-US" b="0" dirty="0"/>
            <a:t>Deputy Commissioner</a:t>
          </a:r>
        </a:p>
      </dgm:t>
      <dgm:extLst>
        <a:ext uri="{E40237B7-FDA0-4F09-8148-C483321AD2D9}">
          <dgm14:cNvPr xmlns:dgm14="http://schemas.microsoft.com/office/drawing/2010/diagram" id="0" name="" descr="The Communications and Press Relations Branch is led by Deputy Commissioner Michael Soller. This position reports to the Chief Deputy Commissioner. This Branch has one reporting unit."/>
        </a:ext>
      </dgm:extLst>
    </dgm:pt>
    <dgm:pt modelId="{46290DE6-CD0C-4A93-A40F-C405E9AA9A19}" type="sibTrans" cxnId="{98272939-6EB7-44C7-AD4D-4C03F6589210}">
      <dgm:prSet/>
      <dgm:spPr/>
      <dgm:t>
        <a:bodyPr/>
        <a:lstStyle/>
        <a:p>
          <a:endParaRPr lang="en-US"/>
        </a:p>
      </dgm:t>
    </dgm:pt>
    <dgm:pt modelId="{77A2F5FD-58D1-4D68-BCF2-D7F56AB792AB}" type="parTrans" cxnId="{98272939-6EB7-44C7-AD4D-4C03F6589210}">
      <dgm:prSet/>
      <dgm:spPr/>
      <dgm:t>
        <a:bodyPr/>
        <a:lstStyle/>
        <a:p>
          <a:endParaRPr lang="en-US"/>
        </a:p>
      </dgm:t>
    </dgm:pt>
    <dgm:pt modelId="{BD7BF20F-CF90-4343-9B85-CDA889B3002C}">
      <dgm:prSet phldrT="[Text]"/>
      <dgm:spPr/>
      <dgm:t>
        <a:bodyPr/>
        <a:lstStyle/>
        <a:p>
          <a:r>
            <a:rPr lang="en-US" b="1" dirty="0"/>
            <a:t>COMMUNITY RELATIONS AND OUTREACH</a:t>
          </a:r>
          <a:br>
            <a:rPr lang="en-US" b="1" dirty="0"/>
          </a:br>
          <a:r>
            <a:rPr lang="en-US" b="0" dirty="0"/>
            <a:t>Julia Juarez</a:t>
          </a:r>
          <a:br>
            <a:rPr lang="en-US" b="0" dirty="0"/>
          </a:br>
          <a:r>
            <a:rPr lang="en-US" b="0" dirty="0"/>
            <a:t>Deputy Commissioner</a:t>
          </a:r>
        </a:p>
      </dgm:t>
      <dgm:extLst>
        <a:ext uri="{E40237B7-FDA0-4F09-8148-C483321AD2D9}">
          <dgm14:cNvPr xmlns:dgm14="http://schemas.microsoft.com/office/drawing/2010/diagram" id="0" name="" descr="The Community Relations and Outreach Branch is led by Deputy Commissioner Julia Juarez. This position report to the Chief Deputy Commissioner. This Branch has four reporting units."/>
        </a:ext>
      </dgm:extLst>
    </dgm:pt>
    <dgm:pt modelId="{B4A20142-C051-4F96-B98C-A88ED3B173C3}" type="sibTrans" cxnId="{65A88E62-253F-48E4-BD53-994D57C9A934}">
      <dgm:prSet/>
      <dgm:spPr/>
      <dgm:t>
        <a:bodyPr/>
        <a:lstStyle/>
        <a:p>
          <a:endParaRPr lang="en-US"/>
        </a:p>
      </dgm:t>
    </dgm:pt>
    <dgm:pt modelId="{9C69C267-C2CE-4680-BA9C-7D9CFB04DA07}" type="parTrans" cxnId="{65A88E62-253F-48E4-BD53-994D57C9A934}">
      <dgm:prSet/>
      <dgm:spPr/>
      <dgm:t>
        <a:bodyPr/>
        <a:lstStyle/>
        <a:p>
          <a:endParaRPr lang="en-US"/>
        </a:p>
      </dgm:t>
    </dgm:pt>
    <dgm:pt modelId="{BA884887-DAB9-40EF-B210-013F8580F0AC}">
      <dgm:prSet phldrT="[Text]"/>
      <dgm:spPr/>
      <dgm:t>
        <a:bodyPr/>
        <a:lstStyle/>
        <a:p>
          <a:r>
            <a:rPr lang="en-US" b="1" dirty="0"/>
            <a:t>CONSUMER SERVICES AND MARKET CONDUCT</a:t>
          </a:r>
          <a:br>
            <a:rPr lang="en-US" b="1" dirty="0"/>
          </a:br>
          <a:r>
            <a:rPr lang="en-US" b="0" dirty="0"/>
            <a:t>Tony Cignarale</a:t>
          </a:r>
          <a:br>
            <a:rPr lang="en-US" b="0" dirty="0"/>
          </a:br>
          <a:r>
            <a:rPr lang="en-US" b="0" dirty="0"/>
            <a:t>Deputy Commissioner</a:t>
          </a:r>
        </a:p>
      </dgm:t>
      <dgm:extLst>
        <a:ext uri="{E40237B7-FDA0-4F09-8148-C483321AD2D9}">
          <dgm14:cNvPr xmlns:dgm14="http://schemas.microsoft.com/office/drawing/2010/diagram" id="0" name="" descr="The Consumer Services and Market Conduct Branch is led by Deputy Commissioner Tony Cignarale. This position reports to the Chief Deputy Commissioner. This Branch has three reporting units."/>
        </a:ext>
      </dgm:extLst>
    </dgm:pt>
    <dgm:pt modelId="{A0817886-1F54-4253-B827-73561DB71E0E}" type="sibTrans" cxnId="{D4353F35-47C6-4322-8ACD-FBF21F2E9B79}">
      <dgm:prSet/>
      <dgm:spPr/>
      <dgm:t>
        <a:bodyPr/>
        <a:lstStyle/>
        <a:p>
          <a:endParaRPr lang="en-US"/>
        </a:p>
      </dgm:t>
    </dgm:pt>
    <dgm:pt modelId="{441267FB-F671-4CDA-A935-38DB662BEC19}" type="parTrans" cxnId="{D4353F35-47C6-4322-8ACD-FBF21F2E9B79}">
      <dgm:prSet/>
      <dgm:spPr/>
      <dgm:t>
        <a:bodyPr/>
        <a:lstStyle/>
        <a:p>
          <a:endParaRPr lang="en-US"/>
        </a:p>
      </dgm:t>
    </dgm:pt>
    <dgm:pt modelId="{387A18B9-C7FD-4D3D-8661-AA1540911CA6}">
      <dgm:prSet/>
      <dgm:spPr/>
      <dgm:t>
        <a:bodyPr/>
        <a:lstStyle/>
        <a:p>
          <a:r>
            <a:rPr lang="en-US" b="1" dirty="0"/>
            <a:t>NAIC</a:t>
          </a:r>
        </a:p>
      </dgm:t>
      <dgm:extLst>
        <a:ext uri="{E40237B7-FDA0-4F09-8148-C483321AD2D9}">
          <dgm14:cNvPr xmlns:dgm14="http://schemas.microsoft.com/office/drawing/2010/diagram" id="0" name="" descr="The NAIC Unit reports to the Special Counsel and Deputy Commissioner of the Special Counsel Branch. NAIC stands for National Association of Insurance Commissioners."/>
        </a:ext>
      </dgm:extLst>
    </dgm:pt>
    <dgm:pt modelId="{F8E21599-760F-4403-A2B4-3D9497DF51E6}" type="sibTrans" cxnId="{64D22EEC-9091-4B1A-9D5E-4216C39BDEBD}">
      <dgm:prSet/>
      <dgm:spPr/>
      <dgm:t>
        <a:bodyPr/>
        <a:lstStyle/>
        <a:p>
          <a:endParaRPr lang="en-US"/>
        </a:p>
      </dgm:t>
    </dgm:pt>
    <dgm:pt modelId="{582A2D63-3B2B-47AD-8AFC-7938F6C5D036}" type="parTrans" cxnId="{64D22EEC-9091-4B1A-9D5E-4216C39BDEBD}">
      <dgm:prSet/>
      <dgm:spPr/>
      <dgm:t>
        <a:bodyPr/>
        <a:lstStyle/>
        <a:p>
          <a:endParaRPr lang="en-US"/>
        </a:p>
      </dgm:t>
    </dgm:pt>
    <dgm:pt modelId="{A6D054BA-1623-460B-B083-5E4C704BB0A0}">
      <dgm:prSet phldrT="[Text]"/>
      <dgm:spPr/>
      <dgm:t>
        <a:bodyPr/>
        <a:lstStyle/>
        <a:p>
          <a:r>
            <a:rPr lang="en-US" b="1" dirty="0"/>
            <a:t>CONSUMER SERVICES DIVISION</a:t>
          </a:r>
        </a:p>
      </dgm:t>
      <dgm:extLst>
        <a:ext uri="{E40237B7-FDA0-4F09-8148-C483321AD2D9}">
          <dgm14:cNvPr xmlns:dgm14="http://schemas.microsoft.com/office/drawing/2010/diagram" id="0" name="" descr="The Consumer Services Division reports to the Deputy Commissioner of the Consumer Services and Market Conduct Branch."/>
        </a:ext>
      </dgm:extLst>
    </dgm:pt>
    <dgm:pt modelId="{CAB408B4-F6B7-42D2-9D5D-F46657E4DF66}" type="sibTrans" cxnId="{D1B85D91-E690-4EF4-B138-ED98665974B1}">
      <dgm:prSet/>
      <dgm:spPr/>
      <dgm:t>
        <a:bodyPr/>
        <a:lstStyle/>
        <a:p>
          <a:endParaRPr lang="en-US"/>
        </a:p>
      </dgm:t>
    </dgm:pt>
    <dgm:pt modelId="{0E361C8E-D1B4-446C-B255-DC6D9D384AA7}" type="parTrans" cxnId="{D1B85D91-E690-4EF4-B138-ED98665974B1}">
      <dgm:prSet/>
      <dgm:spPr/>
      <dgm:t>
        <a:bodyPr/>
        <a:lstStyle/>
        <a:p>
          <a:endParaRPr lang="en-US"/>
        </a:p>
      </dgm:t>
    </dgm:pt>
    <dgm:pt modelId="{396A7383-D9B4-4304-8B32-78C675C30257}">
      <dgm:prSet/>
      <dgm:spPr/>
      <dgm:t>
        <a:bodyPr/>
        <a:lstStyle/>
        <a:p>
          <a:r>
            <a:rPr lang="en-US" b="1" dirty="0"/>
            <a:t>PRESS SECRETARY</a:t>
          </a:r>
        </a:p>
      </dgm:t>
      <dgm:extLst>
        <a:ext uri="{E40237B7-FDA0-4F09-8148-C483321AD2D9}">
          <dgm14:cNvPr xmlns:dgm14="http://schemas.microsoft.com/office/drawing/2010/diagram" id="0" name="" descr="The Press Secretary reports to the Deputy Commissioner of the Communications and Press Relations Branch."/>
        </a:ext>
      </dgm:extLst>
    </dgm:pt>
    <dgm:pt modelId="{036C305C-2D32-4A0F-BFCC-1FD9FF710A6A}" type="sibTrans" cxnId="{B7A2A136-31AA-451F-84B0-F9D080E91954}">
      <dgm:prSet/>
      <dgm:spPr/>
      <dgm:t>
        <a:bodyPr/>
        <a:lstStyle/>
        <a:p>
          <a:endParaRPr lang="en-US"/>
        </a:p>
      </dgm:t>
    </dgm:pt>
    <dgm:pt modelId="{63879560-0422-45CB-8864-A8F90043E6DC}" type="parTrans" cxnId="{B7A2A136-31AA-451F-84B0-F9D080E91954}">
      <dgm:prSet/>
      <dgm:spPr/>
      <dgm:t>
        <a:bodyPr/>
        <a:lstStyle/>
        <a:p>
          <a:endParaRPr lang="en-US"/>
        </a:p>
      </dgm:t>
    </dgm:pt>
    <dgm:pt modelId="{5A059123-7559-42F8-A429-2DD037A7FC85}">
      <dgm:prSet/>
      <dgm:spPr/>
      <dgm:t>
        <a:bodyPr/>
        <a:lstStyle/>
        <a:p>
          <a:r>
            <a:rPr lang="en-US" b="1" dirty="0"/>
            <a:t>CLIMATE RISK AND SUSTAINABILITY</a:t>
          </a:r>
        </a:p>
      </dgm:t>
      <dgm:extLst>
        <a:ext uri="{E40237B7-FDA0-4F09-8148-C483321AD2D9}">
          <dgm14:cNvPr xmlns:dgm14="http://schemas.microsoft.com/office/drawing/2010/diagram" id="0" name="" descr="The Climate Risk and Sustainability Unit reports to the Deputy Commissioner of Climate and Sustainability."/>
        </a:ext>
      </dgm:extLst>
    </dgm:pt>
    <dgm:pt modelId="{691E55BB-F63B-40CA-A7AC-84D054BDA90E}" type="sibTrans" cxnId="{E26AE659-F7C1-4553-812B-E24D5E92E86F}">
      <dgm:prSet/>
      <dgm:spPr/>
      <dgm:t>
        <a:bodyPr/>
        <a:lstStyle/>
        <a:p>
          <a:endParaRPr lang="en-US"/>
        </a:p>
      </dgm:t>
    </dgm:pt>
    <dgm:pt modelId="{7CBB8AA7-F18D-423C-8EAB-0B7075F294D5}" type="parTrans" cxnId="{E26AE659-F7C1-4553-812B-E24D5E92E86F}">
      <dgm:prSet/>
      <dgm:spPr/>
      <dgm:t>
        <a:bodyPr/>
        <a:lstStyle/>
        <a:p>
          <a:endParaRPr lang="en-US"/>
        </a:p>
      </dgm:t>
    </dgm:pt>
    <dgm:pt modelId="{677867AE-D383-4741-A19C-212DA7B39248}">
      <dgm:prSet/>
      <dgm:spPr/>
      <dgm:t>
        <a:bodyPr/>
        <a:lstStyle/>
        <a:p>
          <a:r>
            <a:rPr lang="en-US" b="1" dirty="0"/>
            <a:t>CLIMATE AND SUSTAINABILITY</a:t>
          </a:r>
          <a:br>
            <a:rPr lang="en-US" b="1" dirty="0"/>
          </a:br>
          <a:r>
            <a:rPr lang="en-US" b="0" dirty="0"/>
            <a:t>Mike Peterson</a:t>
          </a:r>
          <a:br>
            <a:rPr lang="en-US" b="0" dirty="0"/>
          </a:br>
          <a:r>
            <a:rPr lang="en-US" b="0" dirty="0"/>
            <a:t>Deputy Commissioner</a:t>
          </a:r>
        </a:p>
      </dgm:t>
      <dgm:extLst>
        <a:ext uri="{E40237B7-FDA0-4F09-8148-C483321AD2D9}">
          <dgm14:cNvPr xmlns:dgm14="http://schemas.microsoft.com/office/drawing/2010/diagram" id="0" name="" descr="The Climate and Sustainability Branch is led by Deputy Commissioner Mike Peterson. This position reports to the Chief Deputy Commissioner. The Branch has two reporting units."/>
        </a:ext>
      </dgm:extLst>
    </dgm:pt>
    <dgm:pt modelId="{BE18F588-8385-45F5-A5A3-006B4ED2851B}" type="sibTrans" cxnId="{6F0377BB-8D43-4C90-846E-99D061915CE7}">
      <dgm:prSet/>
      <dgm:spPr/>
      <dgm:t>
        <a:bodyPr/>
        <a:lstStyle/>
        <a:p>
          <a:endParaRPr lang="en-US"/>
        </a:p>
      </dgm:t>
    </dgm:pt>
    <dgm:pt modelId="{8BE15F60-AC23-42C2-B1B2-C05367E5646B}" type="parTrans" cxnId="{6F0377BB-8D43-4C90-846E-99D061915CE7}">
      <dgm:prSet/>
      <dgm:spPr/>
      <dgm:t>
        <a:bodyPr/>
        <a:lstStyle/>
        <a:p>
          <a:endParaRPr lang="en-US"/>
        </a:p>
      </dgm:t>
    </dgm:pt>
    <dgm:pt modelId="{50A68642-4103-470A-AE7B-0B2FC8A3751D}">
      <dgm:prSet phldrT="[Text]"/>
      <dgm:spPr/>
      <dgm:t>
        <a:bodyPr/>
        <a:lstStyle/>
        <a:p>
          <a:r>
            <a:rPr lang="en-US" b="1" dirty="0"/>
            <a:t>LEGAL</a:t>
          </a:r>
          <a:br>
            <a:rPr lang="en-US" b="1" dirty="0"/>
          </a:br>
          <a:r>
            <a:rPr lang="en-US" b="0" dirty="0"/>
            <a:t>Teresa Campbell</a:t>
          </a:r>
          <a:br>
            <a:rPr lang="en-US" b="0" dirty="0"/>
          </a:br>
          <a:r>
            <a:rPr lang="en-US" b="0" dirty="0"/>
            <a:t>General Counsel and </a:t>
          </a:r>
          <a:br>
            <a:rPr lang="en-US" b="0" dirty="0"/>
          </a:br>
          <a:r>
            <a:rPr lang="en-US" b="0" dirty="0"/>
            <a:t>Deputy Commissioner</a:t>
          </a:r>
        </a:p>
      </dgm:t>
      <dgm:extLst>
        <a:ext uri="{E40237B7-FDA0-4F09-8148-C483321AD2D9}">
          <dgm14:cNvPr xmlns:dgm14="http://schemas.microsoft.com/office/drawing/2010/diagram" id="0" name="" descr="The Legal Branch is led by General Counsel and Deputy Commissioner Kenneth Schnoll. This position is General Counsel for the California Department of Insurance. This position reports to the Chief Deputy Commissioner. This Branch has two reporting units."/>
        </a:ext>
      </dgm:extLst>
    </dgm:pt>
    <dgm:pt modelId="{4D5C87DA-F97C-4ED4-8EF5-1C523D7B9682}" type="parTrans" cxnId="{21A60912-CAB0-4BF2-AE48-CE69B132F41C}">
      <dgm:prSet/>
      <dgm:spPr/>
      <dgm:t>
        <a:bodyPr/>
        <a:lstStyle/>
        <a:p>
          <a:endParaRPr lang="en-US"/>
        </a:p>
      </dgm:t>
    </dgm:pt>
    <dgm:pt modelId="{1D679EFF-5598-4383-B8A6-3DE231823F50}" type="sibTrans" cxnId="{21A60912-CAB0-4BF2-AE48-CE69B132F41C}">
      <dgm:prSet/>
      <dgm:spPr/>
      <dgm:t>
        <a:bodyPr/>
        <a:lstStyle/>
        <a:p>
          <a:endParaRPr lang="en-US"/>
        </a:p>
      </dgm:t>
    </dgm:pt>
    <dgm:pt modelId="{6D11F234-2027-4C83-B813-ACF508623EE3}">
      <dgm:prSet phldrT="[Text]"/>
      <dgm:spPr/>
      <dgm:t>
        <a:bodyPr/>
        <a:lstStyle/>
        <a:p>
          <a:r>
            <a:rPr lang="en-US" b="1" dirty="0"/>
            <a:t>POLICY AND LEGISLATION</a:t>
          </a:r>
          <a:br>
            <a:rPr lang="en-US" b="1" dirty="0"/>
          </a:br>
          <a:r>
            <a:rPr lang="en-US" b="0" dirty="0"/>
            <a:t>Josephine Figueroa</a:t>
          </a:r>
          <a:br>
            <a:rPr lang="en-US" b="0" dirty="0"/>
          </a:br>
          <a:r>
            <a:rPr lang="en-US" b="0" dirty="0"/>
            <a:t>Deputy Commissioner and Legislative Director</a:t>
          </a:r>
        </a:p>
      </dgm:t>
      <dgm:extLst>
        <a:ext uri="{E40237B7-FDA0-4F09-8148-C483321AD2D9}">
          <dgm14:cNvPr xmlns:dgm14="http://schemas.microsoft.com/office/drawing/2010/diagram" id="0" name="" descr="The Policy and Legislation Branch is led by a Deputy Commissioner who is also the Legislative Director for the California Department of Insurance. This position was held by the Senior Deputy Commissioner and Legislative Director Michael Martinez before his promotion to Chief Deputy. The Chief Deputy is currently fulfilling both roles."/>
        </a:ext>
      </dgm:extLst>
    </dgm:pt>
    <dgm:pt modelId="{A8F0B51D-F1A3-49C0-9D34-F9A3C402220A}" type="parTrans" cxnId="{293B101F-3293-4588-85A0-039F06D075CD}">
      <dgm:prSet/>
      <dgm:spPr/>
      <dgm:t>
        <a:bodyPr/>
        <a:lstStyle/>
        <a:p>
          <a:endParaRPr lang="en-US"/>
        </a:p>
      </dgm:t>
    </dgm:pt>
    <dgm:pt modelId="{BC3CA50F-644D-4215-B03B-3BE707CBE5C6}" type="sibTrans" cxnId="{293B101F-3293-4588-85A0-039F06D075CD}">
      <dgm:prSet/>
      <dgm:spPr/>
      <dgm:t>
        <a:bodyPr/>
        <a:lstStyle/>
        <a:p>
          <a:endParaRPr lang="en-US"/>
        </a:p>
      </dgm:t>
    </dgm:pt>
    <dgm:pt modelId="{BCCB51B1-A03F-4BFE-88C3-78618EE64893}">
      <dgm:prSet phldrT="[Text]"/>
      <dgm:spPr/>
      <dgm:t>
        <a:bodyPr/>
        <a:lstStyle/>
        <a:p>
          <a:r>
            <a:rPr lang="en-US" b="1" dirty="0"/>
            <a:t>RATE REGULATION</a:t>
          </a:r>
          <a:br>
            <a:rPr lang="en-US" b="1" dirty="0"/>
          </a:br>
          <a:r>
            <a:rPr lang="en-US" b="0" dirty="0"/>
            <a:t>Ken Allen</a:t>
          </a:r>
          <a:br>
            <a:rPr lang="en-US" b="0" dirty="0"/>
          </a:br>
          <a:r>
            <a:rPr lang="en-US" b="0" dirty="0"/>
            <a:t>Deputy Commissioner</a:t>
          </a:r>
        </a:p>
      </dgm:t>
      <dgm:extLst>
        <a:ext uri="{E40237B7-FDA0-4F09-8148-C483321AD2D9}">
          <dgm14:cNvPr xmlns:dgm14="http://schemas.microsoft.com/office/drawing/2010/diagram" id="0" name="" descr="The Rate Regulation Branch is led by Deputy Commissioner Ken Allen. This position reports to the Chief Deputy Commissioner. This Branch has two reporting units."/>
        </a:ext>
      </dgm:extLst>
    </dgm:pt>
    <dgm:pt modelId="{BB2A4A59-38BC-4ED9-A03E-2C0F15E65926}" type="parTrans" cxnId="{EADBE363-D878-4E14-867D-CF89AFF85E6F}">
      <dgm:prSet/>
      <dgm:spPr/>
      <dgm:t>
        <a:bodyPr/>
        <a:lstStyle/>
        <a:p>
          <a:endParaRPr lang="en-US"/>
        </a:p>
      </dgm:t>
    </dgm:pt>
    <dgm:pt modelId="{01738EC4-2C33-41BB-B253-D43B79D1F0FF}" type="sibTrans" cxnId="{EADBE363-D878-4E14-867D-CF89AFF85E6F}">
      <dgm:prSet/>
      <dgm:spPr/>
      <dgm:t>
        <a:bodyPr/>
        <a:lstStyle/>
        <a:p>
          <a:endParaRPr lang="en-US"/>
        </a:p>
      </dgm:t>
    </dgm:pt>
    <dgm:pt modelId="{17B20D8E-62EE-4B4E-AF40-E73135BE1C79}">
      <dgm:prSet phldrT="[Text]"/>
      <dgm:spPr/>
      <dgm:t>
        <a:bodyPr/>
        <a:lstStyle/>
        <a:p>
          <a:r>
            <a:rPr lang="en-US" b="1" dirty="0"/>
            <a:t>SPECIAL COUNSEL</a:t>
          </a:r>
          <a:br>
            <a:rPr lang="en-US" b="1" dirty="0"/>
          </a:br>
          <a:r>
            <a:rPr lang="en-US" b="0" dirty="0"/>
            <a:t>Lucy Wang</a:t>
          </a:r>
          <a:br>
            <a:rPr lang="en-US" b="0" dirty="0"/>
          </a:br>
          <a:r>
            <a:rPr lang="en-US" b="0" dirty="0"/>
            <a:t>Special Counsel and </a:t>
          </a:r>
          <a:br>
            <a:rPr lang="en-US" b="0" dirty="0"/>
          </a:br>
          <a:r>
            <a:rPr lang="en-US" b="0" dirty="0"/>
            <a:t>Deputy Commissioner</a:t>
          </a:r>
        </a:p>
      </dgm:t>
      <dgm:extLst>
        <a:ext uri="{E40237B7-FDA0-4F09-8148-C483321AD2D9}">
          <dgm14:cNvPr xmlns:dgm14="http://schemas.microsoft.com/office/drawing/2010/diagram" id="0" name="" descr="The Special Counsel Branch is led by the Special Counsel and Deputy Commissioner Lucy Wang. This position is Special Counsel to the Insurance Commissioner and reports to the Chief Deputy Commissioner. This Branch has two reporting units."/>
        </a:ext>
      </dgm:extLst>
    </dgm:pt>
    <dgm:pt modelId="{223C6984-6516-48EB-89DA-FE3349256157}" type="parTrans" cxnId="{6DFE3327-A066-4D2A-9EC5-B0239CBD5176}">
      <dgm:prSet/>
      <dgm:spPr/>
      <dgm:t>
        <a:bodyPr/>
        <a:lstStyle/>
        <a:p>
          <a:endParaRPr lang="en-US"/>
        </a:p>
      </dgm:t>
    </dgm:pt>
    <dgm:pt modelId="{F692F20C-8F2E-4735-A25C-319561324577}" type="sibTrans" cxnId="{6DFE3327-A066-4D2A-9EC5-B0239CBD5176}">
      <dgm:prSet/>
      <dgm:spPr/>
      <dgm:t>
        <a:bodyPr/>
        <a:lstStyle/>
        <a:p>
          <a:endParaRPr lang="en-US"/>
        </a:p>
      </dgm:t>
    </dgm:pt>
    <dgm:pt modelId="{055ADA1E-B764-413C-BF39-2EA7446A9037}">
      <dgm:prSet/>
      <dgm:spPr/>
      <dgm:t>
        <a:bodyPr/>
        <a:lstStyle/>
        <a:p>
          <a:r>
            <a:rPr lang="en-US" b="1" dirty="0"/>
            <a:t>REGULATIONS</a:t>
          </a:r>
        </a:p>
      </dgm:t>
      <dgm:extLst>
        <a:ext uri="{E40237B7-FDA0-4F09-8148-C483321AD2D9}">
          <dgm14:cNvPr xmlns:dgm14="http://schemas.microsoft.com/office/drawing/2010/diagram" id="0" name="" descr="The Regulations Unit reports to the Special Counsel and Deputy Commissioner of the Special Counsel Branch."/>
        </a:ext>
      </dgm:extLst>
    </dgm:pt>
    <dgm:pt modelId="{D8AB5FF0-4DBF-4E2B-870E-5295A1771A7C}" type="parTrans" cxnId="{B65995E1-9FB1-48BA-86A5-ECB9D94AACAB}">
      <dgm:prSet/>
      <dgm:spPr/>
      <dgm:t>
        <a:bodyPr/>
        <a:lstStyle/>
        <a:p>
          <a:endParaRPr lang="en-US"/>
        </a:p>
      </dgm:t>
    </dgm:pt>
    <dgm:pt modelId="{D0D6DF9D-1BDD-432B-80B2-C0B6E341F89D}" type="sibTrans" cxnId="{B65995E1-9FB1-48BA-86A5-ECB9D94AACAB}">
      <dgm:prSet/>
      <dgm:spPr/>
      <dgm:t>
        <a:bodyPr/>
        <a:lstStyle/>
        <a:p>
          <a:endParaRPr lang="en-US"/>
        </a:p>
      </dgm:t>
    </dgm:pt>
    <dgm:pt modelId="{0AC6FEA3-1472-4809-A0F6-06E6CE67C199}">
      <dgm:prSet phldrT="[Text]"/>
      <dgm:spPr/>
      <dgm:t>
        <a:bodyPr/>
        <a:lstStyle/>
        <a:p>
          <a:r>
            <a:rPr lang="en-US" b="1" dirty="0"/>
            <a:t>HUMAN RESOURCES MANAGEMENT DIVISION</a:t>
          </a:r>
        </a:p>
      </dgm:t>
      <dgm:extLst>
        <a:ext uri="{E40237B7-FDA0-4F09-8148-C483321AD2D9}">
          <dgm14:cNvPr xmlns:dgm14="http://schemas.microsoft.com/office/drawing/2010/diagram" id="0" name="" descr="The Human Resources Management Division reports to the Deputy Commissioner of the Administration and Licensing Services Branch."/>
        </a:ext>
      </dgm:extLst>
    </dgm:pt>
    <dgm:pt modelId="{70E8F7C8-573D-4D25-9585-C0F8E1D0AAFA}" type="parTrans" cxnId="{00377ABF-1754-4D8A-8969-BE35D01C0082}">
      <dgm:prSet/>
      <dgm:spPr/>
      <dgm:t>
        <a:bodyPr/>
        <a:lstStyle/>
        <a:p>
          <a:endParaRPr lang="en-US"/>
        </a:p>
      </dgm:t>
    </dgm:pt>
    <dgm:pt modelId="{6979B755-DD92-4485-AF49-23F8EC3276BA}" type="sibTrans" cxnId="{00377ABF-1754-4D8A-8969-BE35D01C0082}">
      <dgm:prSet/>
      <dgm:spPr/>
      <dgm:t>
        <a:bodyPr/>
        <a:lstStyle/>
        <a:p>
          <a:endParaRPr lang="en-US"/>
        </a:p>
      </dgm:t>
    </dgm:pt>
    <dgm:pt modelId="{8F508779-89F5-4490-91D5-C4EB7CD687C6}">
      <dgm:prSet phldrT="[Text]"/>
      <dgm:spPr/>
      <dgm:t>
        <a:bodyPr/>
        <a:lstStyle/>
        <a:p>
          <a:r>
            <a:rPr lang="en-US" b="1" dirty="0"/>
            <a:t>INFORMATION TECHNOLOGY DIVISION</a:t>
          </a:r>
        </a:p>
      </dgm:t>
      <dgm:extLst>
        <a:ext uri="{E40237B7-FDA0-4F09-8148-C483321AD2D9}">
          <dgm14:cNvPr xmlns:dgm14="http://schemas.microsoft.com/office/drawing/2010/diagram" id="0" name="" descr="The Information Technology Division reports to the Deputy Commissioner of the Administration and Licensing Services Branch."/>
        </a:ext>
      </dgm:extLst>
    </dgm:pt>
    <dgm:pt modelId="{BC2D7DAB-FA68-4DE3-98BF-F5CF43894F4F}" type="parTrans" cxnId="{22A6F1E0-364D-4EDA-B990-899B8BF0C8D0}">
      <dgm:prSet/>
      <dgm:spPr/>
      <dgm:t>
        <a:bodyPr/>
        <a:lstStyle/>
        <a:p>
          <a:endParaRPr lang="en-US"/>
        </a:p>
      </dgm:t>
    </dgm:pt>
    <dgm:pt modelId="{3FD6337F-A271-4062-8BC6-403B2E34FBF9}" type="sibTrans" cxnId="{22A6F1E0-364D-4EDA-B990-899B8BF0C8D0}">
      <dgm:prSet/>
      <dgm:spPr/>
      <dgm:t>
        <a:bodyPr/>
        <a:lstStyle/>
        <a:p>
          <a:endParaRPr lang="en-US"/>
        </a:p>
      </dgm:t>
    </dgm:pt>
    <dgm:pt modelId="{CB18864D-E8CD-45BB-A088-D8A79A7F085C}">
      <dgm:prSet phldrT="[Text]"/>
      <dgm:spPr/>
      <dgm:t>
        <a:bodyPr/>
        <a:lstStyle/>
        <a:p>
          <a:r>
            <a:rPr lang="en-US" b="1" dirty="0"/>
            <a:t>LICENSING SERVICES DIVISION</a:t>
          </a:r>
        </a:p>
      </dgm:t>
      <dgm:extLst>
        <a:ext uri="{E40237B7-FDA0-4F09-8148-C483321AD2D9}">
          <dgm14:cNvPr xmlns:dgm14="http://schemas.microsoft.com/office/drawing/2010/diagram" id="0" name="" descr="The Licensing Services Division reports to the Deputy Commissioner of the Administration and Licensing Services Branch."/>
        </a:ext>
      </dgm:extLst>
    </dgm:pt>
    <dgm:pt modelId="{E3C77E75-9B40-47D1-B61C-C6534B53A4BD}" type="parTrans" cxnId="{728D12EC-455E-43BE-875C-D4444D4A647D}">
      <dgm:prSet/>
      <dgm:spPr/>
      <dgm:t>
        <a:bodyPr/>
        <a:lstStyle/>
        <a:p>
          <a:endParaRPr lang="en-US"/>
        </a:p>
      </dgm:t>
    </dgm:pt>
    <dgm:pt modelId="{55F4C6F3-01D1-4BF4-AB78-8C8EEA8451AA}" type="sibTrans" cxnId="{728D12EC-455E-43BE-875C-D4444D4A647D}">
      <dgm:prSet/>
      <dgm:spPr/>
      <dgm:t>
        <a:bodyPr/>
        <a:lstStyle/>
        <a:p>
          <a:endParaRPr lang="en-US"/>
        </a:p>
      </dgm:t>
    </dgm:pt>
    <dgm:pt modelId="{50C5D154-FF94-47CC-895B-22F374CC94FE}">
      <dgm:prSet phldrT="[Text]"/>
      <dgm:spPr/>
      <dgm:t>
        <a:bodyPr/>
        <a:lstStyle/>
        <a:p>
          <a:r>
            <a:rPr lang="en-US" b="1" dirty="0"/>
            <a:t>ADMINISTRATIVE </a:t>
          </a:r>
          <a:br>
            <a:rPr lang="en-US" b="1" dirty="0"/>
          </a:br>
          <a:r>
            <a:rPr lang="en-US" b="1" dirty="0"/>
            <a:t>HEARING BUREAU</a:t>
          </a:r>
        </a:p>
      </dgm:t>
      <dgm:extLst>
        <a:ext uri="{E40237B7-FDA0-4F09-8148-C483321AD2D9}">
          <dgm14:cNvPr xmlns:dgm14="http://schemas.microsoft.com/office/drawing/2010/diagram" id="0" name="" descr="The Administrative Hearing Bureau reports directly to the Insurance Commissioner but receives administrative support from and administratively reports to the Deputy Commissioner of the Administration and Licensing Services Branch."/>
        </a:ext>
      </dgm:extLst>
    </dgm:pt>
    <dgm:pt modelId="{954224B0-354F-445B-B76E-8ECB1AC891AA}" type="parTrans" cxnId="{CE44F9B9-1878-4F9A-9559-19A1D6CFB3D0}">
      <dgm:prSet/>
      <dgm:spPr/>
      <dgm:t>
        <a:bodyPr/>
        <a:lstStyle/>
        <a:p>
          <a:endParaRPr lang="en-US"/>
        </a:p>
      </dgm:t>
    </dgm:pt>
    <dgm:pt modelId="{71F46A92-4513-4D41-8079-540700433FB2}" type="sibTrans" cxnId="{CE44F9B9-1878-4F9A-9559-19A1D6CFB3D0}">
      <dgm:prSet/>
      <dgm:spPr/>
      <dgm:t>
        <a:bodyPr/>
        <a:lstStyle/>
        <a:p>
          <a:endParaRPr lang="en-US"/>
        </a:p>
      </dgm:t>
    </dgm:pt>
    <dgm:pt modelId="{67BBDFF0-D282-451E-8291-728EFAB8671A}">
      <dgm:prSet/>
      <dgm:spPr/>
      <dgm:t>
        <a:bodyPr/>
        <a:lstStyle/>
        <a:p>
          <a:r>
            <a:rPr lang="en-US" b="1" dirty="0"/>
            <a:t>DATA ANALYTICS </a:t>
          </a:r>
          <a:br>
            <a:rPr lang="en-US" b="1" dirty="0"/>
          </a:br>
          <a:r>
            <a:rPr lang="en-US" b="1" dirty="0"/>
            <a:t>AND REPORTING</a:t>
          </a:r>
        </a:p>
      </dgm:t>
      <dgm:extLst>
        <a:ext uri="{E40237B7-FDA0-4F09-8148-C483321AD2D9}">
          <dgm14:cNvPr xmlns:dgm14="http://schemas.microsoft.com/office/drawing/2010/diagram" id="0" name="" descr="The Data Analytics and Reporting Unit reports to the Deputy Commissioner of Climate and Sustainability."/>
        </a:ext>
      </dgm:extLst>
    </dgm:pt>
    <dgm:pt modelId="{742084C8-6557-4DFB-9CE2-8421B9AD7D47}" type="parTrans" cxnId="{CBB48846-99F6-4B3A-804C-7357EDC5B4BB}">
      <dgm:prSet/>
      <dgm:spPr/>
      <dgm:t>
        <a:bodyPr/>
        <a:lstStyle/>
        <a:p>
          <a:endParaRPr lang="en-US"/>
        </a:p>
      </dgm:t>
    </dgm:pt>
    <dgm:pt modelId="{A1D38EFC-3FEE-4404-9CC7-FF6A896046FD}" type="sibTrans" cxnId="{CBB48846-99F6-4B3A-804C-7357EDC5B4BB}">
      <dgm:prSet/>
      <dgm:spPr/>
      <dgm:t>
        <a:bodyPr/>
        <a:lstStyle/>
        <a:p>
          <a:endParaRPr lang="en-US"/>
        </a:p>
      </dgm:t>
    </dgm:pt>
    <dgm:pt modelId="{B2A612DD-E49C-4D66-9A0E-86AE5409765C}">
      <dgm:prSet phldrT="[Text]"/>
      <dgm:spPr/>
      <dgm:t>
        <a:bodyPr/>
        <a:lstStyle/>
        <a:p>
          <a:r>
            <a:rPr lang="en-US" b="1" dirty="0"/>
            <a:t>COMMUNITY RELATIONS AND OUTREACH</a:t>
          </a:r>
          <a:br>
            <a:rPr lang="en-US" b="1" dirty="0"/>
          </a:br>
          <a:r>
            <a:rPr lang="en-US" b="1" dirty="0"/>
            <a:t>(Southern CA)</a:t>
          </a:r>
        </a:p>
      </dgm:t>
      <dgm:extLst>
        <a:ext uri="{E40237B7-FDA0-4F09-8148-C483321AD2D9}">
          <dgm14:cNvPr xmlns:dgm14="http://schemas.microsoft.com/office/drawing/2010/diagram" id="0" name="" descr="The Community Relations and Outreach Unit of Southern California reports to the Deputy Commissioner of the Community Relations and Outreach Branch."/>
        </a:ext>
      </dgm:extLst>
    </dgm:pt>
    <dgm:pt modelId="{E9078780-DE32-442E-B590-2726891CC8A0}" type="parTrans" cxnId="{8CDBC99B-FCEE-4CB2-8E14-F9FC55F94DC9}">
      <dgm:prSet/>
      <dgm:spPr/>
      <dgm:t>
        <a:bodyPr/>
        <a:lstStyle/>
        <a:p>
          <a:endParaRPr lang="en-US"/>
        </a:p>
      </dgm:t>
    </dgm:pt>
    <dgm:pt modelId="{322886E6-3F39-4BB7-8125-A84FD1D19883}" type="sibTrans" cxnId="{8CDBC99B-FCEE-4CB2-8E14-F9FC55F94DC9}">
      <dgm:prSet/>
      <dgm:spPr/>
      <dgm:t>
        <a:bodyPr/>
        <a:lstStyle/>
        <a:p>
          <a:endParaRPr lang="en-US"/>
        </a:p>
      </dgm:t>
    </dgm:pt>
    <dgm:pt modelId="{6E7D671E-FED9-4B6B-9DBF-6ACA63DF76D1}">
      <dgm:prSet phldrT="[Text]"/>
      <dgm:spPr/>
      <dgm:t>
        <a:bodyPr/>
        <a:lstStyle/>
        <a:p>
          <a:r>
            <a:rPr lang="en-US" b="1" dirty="0"/>
            <a:t>CALIFORNIA </a:t>
          </a:r>
          <a:br>
            <a:rPr lang="en-US" b="1" dirty="0"/>
          </a:br>
          <a:r>
            <a:rPr lang="en-US" b="1" dirty="0"/>
            <a:t>LOW COST AUTO</a:t>
          </a:r>
        </a:p>
      </dgm:t>
      <dgm:extLst>
        <a:ext uri="{E40237B7-FDA0-4F09-8148-C483321AD2D9}">
          <dgm14:cNvPr xmlns:dgm14="http://schemas.microsoft.com/office/drawing/2010/diagram" id="0" name="" descr="The California Low Cost Auto Unit reports to the Deputy Commissioner of the Community Relations and Outreach Branch."/>
        </a:ext>
      </dgm:extLst>
    </dgm:pt>
    <dgm:pt modelId="{7772C4A5-332C-40E5-8E57-8ED2FE78F650}" type="parTrans" cxnId="{6EE4C116-C7ED-4F78-AAF8-39608FEFD38F}">
      <dgm:prSet/>
      <dgm:spPr/>
      <dgm:t>
        <a:bodyPr/>
        <a:lstStyle/>
        <a:p>
          <a:endParaRPr lang="en-US"/>
        </a:p>
      </dgm:t>
    </dgm:pt>
    <dgm:pt modelId="{271D31F1-3FFF-4796-8CA0-FD4AA095AE47}" type="sibTrans" cxnId="{6EE4C116-C7ED-4F78-AAF8-39608FEFD38F}">
      <dgm:prSet/>
      <dgm:spPr/>
      <dgm:t>
        <a:bodyPr/>
        <a:lstStyle/>
        <a:p>
          <a:endParaRPr lang="en-US"/>
        </a:p>
      </dgm:t>
    </dgm:pt>
    <dgm:pt modelId="{E6B320DE-2536-4B6E-A957-8CB38BC17209}">
      <dgm:prSet phldrT="[Text]"/>
      <dgm:spPr/>
      <dgm:t>
        <a:bodyPr/>
        <a:lstStyle/>
        <a:p>
          <a:r>
            <a:rPr lang="en-US" b="1" dirty="0"/>
            <a:t>OMBUDSMAN</a:t>
          </a:r>
        </a:p>
      </dgm:t>
      <dgm:extLst>
        <a:ext uri="{E40237B7-FDA0-4F09-8148-C483321AD2D9}">
          <dgm14:cNvPr xmlns:dgm14="http://schemas.microsoft.com/office/drawing/2010/diagram" id="0" name="" descr="The Ombudsman reports to the Deputy Commissioner of the Community Relations and Outreach Branch."/>
        </a:ext>
      </dgm:extLst>
    </dgm:pt>
    <dgm:pt modelId="{D97CF404-8D08-4AB9-A4E0-66DB6DECBD29}" type="parTrans" cxnId="{A4A93705-CB4C-4C9A-9B69-5498D4EA51D0}">
      <dgm:prSet/>
      <dgm:spPr/>
      <dgm:t>
        <a:bodyPr/>
        <a:lstStyle/>
        <a:p>
          <a:endParaRPr lang="en-US"/>
        </a:p>
      </dgm:t>
    </dgm:pt>
    <dgm:pt modelId="{B6381A72-74E1-44C0-939A-D9CB20C1013B}" type="sibTrans" cxnId="{A4A93705-CB4C-4C9A-9B69-5498D4EA51D0}">
      <dgm:prSet/>
      <dgm:spPr/>
      <dgm:t>
        <a:bodyPr/>
        <a:lstStyle/>
        <a:p>
          <a:endParaRPr lang="en-US"/>
        </a:p>
      </dgm:t>
    </dgm:pt>
    <dgm:pt modelId="{A3338F40-9029-4D76-B693-9154184ED10D}">
      <dgm:prSet phldrT="[Text]"/>
      <dgm:spPr/>
      <dgm:t>
        <a:bodyPr/>
        <a:lstStyle/>
        <a:p>
          <a:r>
            <a:rPr lang="en-US" b="1" dirty="0"/>
            <a:t>MARKET CONDUCT </a:t>
          </a:r>
          <a:br>
            <a:rPr lang="en-US" b="1" dirty="0"/>
          </a:br>
          <a:r>
            <a:rPr lang="en-US" b="1" dirty="0"/>
            <a:t>DIVISION</a:t>
          </a:r>
        </a:p>
      </dgm:t>
      <dgm:extLst>
        <a:ext uri="{E40237B7-FDA0-4F09-8148-C483321AD2D9}">
          <dgm14:cNvPr xmlns:dgm14="http://schemas.microsoft.com/office/drawing/2010/diagram" id="0" name="" descr="The Market Conduct Division reports to the Deputy Commissioner of the Consumer Services and Market Conduct Branch."/>
        </a:ext>
      </dgm:extLst>
    </dgm:pt>
    <dgm:pt modelId="{924B2E63-3D78-421B-8009-31BD704BED28}" type="parTrans" cxnId="{7E4BE3EB-01E7-4D01-9F96-2838CA1350D4}">
      <dgm:prSet/>
      <dgm:spPr/>
      <dgm:t>
        <a:bodyPr/>
        <a:lstStyle/>
        <a:p>
          <a:endParaRPr lang="en-US"/>
        </a:p>
      </dgm:t>
    </dgm:pt>
    <dgm:pt modelId="{34BD2DD2-2751-4708-8A22-E02D7030A4DD}" type="sibTrans" cxnId="{7E4BE3EB-01E7-4D01-9F96-2838CA1350D4}">
      <dgm:prSet/>
      <dgm:spPr/>
      <dgm:t>
        <a:bodyPr/>
        <a:lstStyle/>
        <a:p>
          <a:endParaRPr lang="en-US"/>
        </a:p>
      </dgm:t>
    </dgm:pt>
    <dgm:pt modelId="{872FF6BD-EA07-4D45-A553-4397B74E1C6F}">
      <dgm:prSet phldrT="[Text]"/>
      <dgm:spPr/>
      <dgm:t>
        <a:bodyPr/>
        <a:lstStyle/>
        <a:p>
          <a:r>
            <a:rPr lang="en-US" b="1" dirty="0"/>
            <a:t>FRAUD </a:t>
          </a:r>
          <a:br>
            <a:rPr lang="en-US" b="1" dirty="0"/>
          </a:br>
          <a:r>
            <a:rPr lang="en-US" b="1" dirty="0"/>
            <a:t>DIVISION</a:t>
          </a:r>
        </a:p>
      </dgm:t>
      <dgm:extLst>
        <a:ext uri="{E40237B7-FDA0-4F09-8148-C483321AD2D9}">
          <dgm14:cNvPr xmlns:dgm14="http://schemas.microsoft.com/office/drawing/2010/diagram" id="0" name="" descr="The Fraud Division reports to the Deputy Commissioner of the Enforcement Branch."/>
        </a:ext>
      </dgm:extLst>
    </dgm:pt>
    <dgm:pt modelId="{1C7AA3CC-82B0-4BCB-BB6F-B674DA42C538}" type="parTrans" cxnId="{AA16C53A-06A1-4C8C-8F91-9A4BECF78D00}">
      <dgm:prSet/>
      <dgm:spPr/>
      <dgm:t>
        <a:bodyPr/>
        <a:lstStyle/>
        <a:p>
          <a:endParaRPr lang="en-US"/>
        </a:p>
      </dgm:t>
    </dgm:pt>
    <dgm:pt modelId="{61E96789-1072-49DB-89CF-A5361230BD76}" type="sibTrans" cxnId="{AA16C53A-06A1-4C8C-8F91-9A4BECF78D00}">
      <dgm:prSet/>
      <dgm:spPr/>
      <dgm:t>
        <a:bodyPr/>
        <a:lstStyle/>
        <a:p>
          <a:endParaRPr lang="en-US"/>
        </a:p>
      </dgm:t>
    </dgm:pt>
    <dgm:pt modelId="{020AF8B2-DA8E-43AA-A230-15A807A182CB}">
      <dgm:prSet phldrT="[Text]"/>
      <dgm:spPr/>
      <dgm:t>
        <a:bodyPr/>
        <a:lstStyle/>
        <a:p>
          <a:r>
            <a:rPr lang="en-US" b="1" dirty="0"/>
            <a:t>INVESTIGATION </a:t>
          </a:r>
          <a:br>
            <a:rPr lang="en-US" b="1" dirty="0"/>
          </a:br>
          <a:r>
            <a:rPr lang="en-US" b="1" dirty="0"/>
            <a:t>DIVISION</a:t>
          </a:r>
        </a:p>
      </dgm:t>
      <dgm:extLst>
        <a:ext uri="{E40237B7-FDA0-4F09-8148-C483321AD2D9}">
          <dgm14:cNvPr xmlns:dgm14="http://schemas.microsoft.com/office/drawing/2010/diagram" id="0" name="" descr="The Investigation Division reports to the Deputy Commissioner of the Enforcement Branch."/>
        </a:ext>
      </dgm:extLst>
    </dgm:pt>
    <dgm:pt modelId="{F70AC037-55F3-4995-96C0-0C2F1C2E268C}" type="parTrans" cxnId="{718D1013-CE39-4513-A545-E6602B8B9DA5}">
      <dgm:prSet/>
      <dgm:spPr/>
      <dgm:t>
        <a:bodyPr/>
        <a:lstStyle/>
        <a:p>
          <a:endParaRPr lang="en-US"/>
        </a:p>
      </dgm:t>
    </dgm:pt>
    <dgm:pt modelId="{306A8A84-C2A9-43FE-A82C-4EE3D7BEEAC5}" type="sibTrans" cxnId="{718D1013-CE39-4513-A545-E6602B8B9DA5}">
      <dgm:prSet/>
      <dgm:spPr/>
      <dgm:t>
        <a:bodyPr/>
        <a:lstStyle/>
        <a:p>
          <a:endParaRPr lang="en-US"/>
        </a:p>
      </dgm:t>
    </dgm:pt>
    <dgm:pt modelId="{D718872A-5423-4172-BA00-92FD9C4157C7}">
      <dgm:prSet phldrT="[Text]"/>
      <dgm:spPr/>
      <dgm:t>
        <a:bodyPr/>
        <a:lstStyle/>
        <a:p>
          <a:r>
            <a:rPr lang="en-US" b="1" dirty="0"/>
            <a:t>FIELD EXAMINATIONS DIVISION</a:t>
          </a:r>
        </a:p>
      </dgm:t>
      <dgm:extLst>
        <a:ext uri="{E40237B7-FDA0-4F09-8148-C483321AD2D9}">
          <dgm14:cNvPr xmlns:dgm14="http://schemas.microsoft.com/office/drawing/2010/diagram" id="0" name="" descr="The Field Examinations Division reports to the Deputy Commissioner of the Financial Surveillance Branch."/>
        </a:ext>
      </dgm:extLst>
    </dgm:pt>
    <dgm:pt modelId="{0DDEFC2B-BD82-40B1-A09C-B86F3F153508}" type="parTrans" cxnId="{7F3EE233-3B36-47DE-8D3A-CD51862A5952}">
      <dgm:prSet/>
      <dgm:spPr/>
      <dgm:t>
        <a:bodyPr/>
        <a:lstStyle/>
        <a:p>
          <a:endParaRPr lang="en-US"/>
        </a:p>
      </dgm:t>
    </dgm:pt>
    <dgm:pt modelId="{A69D6332-9DDC-4D8E-BE35-6FB27FFDC573}" type="sibTrans" cxnId="{7F3EE233-3B36-47DE-8D3A-CD51862A5952}">
      <dgm:prSet/>
      <dgm:spPr/>
      <dgm:t>
        <a:bodyPr/>
        <a:lstStyle/>
        <a:p>
          <a:endParaRPr lang="en-US"/>
        </a:p>
      </dgm:t>
    </dgm:pt>
    <dgm:pt modelId="{20CDAFB5-0B10-44CD-B461-56428C7E4A63}">
      <dgm:prSet phldrT="[Text]"/>
      <dgm:spPr/>
      <dgm:t>
        <a:bodyPr/>
        <a:lstStyle/>
        <a:p>
          <a:r>
            <a:rPr lang="en-US" b="1" dirty="0"/>
            <a:t>FINANCIAL ANALYSIS DIVISION</a:t>
          </a:r>
        </a:p>
      </dgm:t>
      <dgm:extLst>
        <a:ext uri="{E40237B7-FDA0-4F09-8148-C483321AD2D9}">
          <dgm14:cNvPr xmlns:dgm14="http://schemas.microsoft.com/office/drawing/2010/diagram" id="0" name="" descr="The Financial Analysis Division reports to the Deputy Commissioner of the Financial Surveillance Branch."/>
        </a:ext>
      </dgm:extLst>
    </dgm:pt>
    <dgm:pt modelId="{B60F0E55-AADE-4FA0-889B-9A96CCF94928}" type="parTrans" cxnId="{410304C0-3E09-4E5D-8645-C7690201D0F2}">
      <dgm:prSet/>
      <dgm:spPr/>
      <dgm:t>
        <a:bodyPr/>
        <a:lstStyle/>
        <a:p>
          <a:endParaRPr lang="en-US"/>
        </a:p>
      </dgm:t>
    </dgm:pt>
    <dgm:pt modelId="{230A1E54-824D-4D0F-9548-BED7617E8651}" type="sibTrans" cxnId="{410304C0-3E09-4E5D-8645-C7690201D0F2}">
      <dgm:prSet/>
      <dgm:spPr/>
      <dgm:t>
        <a:bodyPr/>
        <a:lstStyle/>
        <a:p>
          <a:endParaRPr lang="en-US"/>
        </a:p>
      </dgm:t>
    </dgm:pt>
    <dgm:pt modelId="{701A435B-B522-4B8D-A826-70D4C928547E}">
      <dgm:prSet phldrT="[Text]"/>
      <dgm:spPr/>
      <dgm:t>
        <a:bodyPr/>
        <a:lstStyle/>
        <a:p>
          <a:r>
            <a:rPr lang="en-US" b="1" dirty="0"/>
            <a:t>PROPERTY CASUALTY ACTUARIAL OFFICE</a:t>
          </a:r>
        </a:p>
      </dgm:t>
      <dgm:extLst>
        <a:ext uri="{E40237B7-FDA0-4F09-8148-C483321AD2D9}">
          <dgm14:cNvPr xmlns:dgm14="http://schemas.microsoft.com/office/drawing/2010/diagram" id="0" name="" descr="The Property Casualty Actuarial Office reports to the Deputy Commissioner of the Financial Surveillance Branch."/>
        </a:ext>
      </dgm:extLst>
    </dgm:pt>
    <dgm:pt modelId="{3B18C406-FFAA-45DC-A741-779CC8D2160A}" type="parTrans" cxnId="{9729CAAC-2E87-4A2B-A55E-ADD6FE2E6E71}">
      <dgm:prSet/>
      <dgm:spPr/>
      <dgm:t>
        <a:bodyPr/>
        <a:lstStyle/>
        <a:p>
          <a:endParaRPr lang="en-US"/>
        </a:p>
      </dgm:t>
    </dgm:pt>
    <dgm:pt modelId="{60A5CCA4-07AB-452E-8BFE-7C425F00FAE9}" type="sibTrans" cxnId="{9729CAAC-2E87-4A2B-A55E-ADD6FE2E6E71}">
      <dgm:prSet/>
      <dgm:spPr/>
      <dgm:t>
        <a:bodyPr/>
        <a:lstStyle/>
        <a:p>
          <a:endParaRPr lang="en-US"/>
        </a:p>
      </dgm:t>
    </dgm:pt>
    <dgm:pt modelId="{46953358-6CA9-4AFF-A2F7-02F100D75ED1}">
      <dgm:prSet phldrT="[Text]"/>
      <dgm:spPr/>
      <dgm:t>
        <a:bodyPr/>
        <a:lstStyle/>
        <a:p>
          <a:r>
            <a:rPr lang="en-US" b="1" dirty="0"/>
            <a:t>LIFE ACTUARIAL </a:t>
          </a:r>
          <a:br>
            <a:rPr lang="en-US" b="1" dirty="0"/>
          </a:br>
          <a:r>
            <a:rPr lang="en-US" b="1" dirty="0"/>
            <a:t>OFFICE</a:t>
          </a:r>
        </a:p>
      </dgm:t>
      <dgm:extLst>
        <a:ext uri="{E40237B7-FDA0-4F09-8148-C483321AD2D9}">
          <dgm14:cNvPr xmlns:dgm14="http://schemas.microsoft.com/office/drawing/2010/diagram" id="0" name="" descr="The Life Actuarial Office reports to the Deputy Commissioner of the Financial Surveillance Branch."/>
        </a:ext>
      </dgm:extLst>
    </dgm:pt>
    <dgm:pt modelId="{69FF609A-37D1-4C2A-86E9-CD6E00F10008}" type="parTrans" cxnId="{AFDBE78B-B315-455E-BEC2-2B667BD093B1}">
      <dgm:prSet/>
      <dgm:spPr/>
      <dgm:t>
        <a:bodyPr/>
        <a:lstStyle/>
        <a:p>
          <a:endParaRPr lang="en-US"/>
        </a:p>
      </dgm:t>
    </dgm:pt>
    <dgm:pt modelId="{A98E565A-72C7-4D4E-A270-D08B54A44BD5}" type="sibTrans" cxnId="{AFDBE78B-B315-455E-BEC2-2B667BD093B1}">
      <dgm:prSet/>
      <dgm:spPr/>
      <dgm:t>
        <a:bodyPr/>
        <a:lstStyle/>
        <a:p>
          <a:endParaRPr lang="en-US"/>
        </a:p>
      </dgm:t>
    </dgm:pt>
    <dgm:pt modelId="{43455585-C511-474F-AE1B-AF55EE63BECC}">
      <dgm:prSet phldrT="[Text]"/>
      <dgm:spPr/>
      <dgm:t>
        <a:bodyPr/>
        <a:lstStyle/>
        <a:p>
          <a:r>
            <a:rPr lang="en-US" b="1" dirty="0"/>
            <a:t>OFFICE OF </a:t>
          </a:r>
          <a:br>
            <a:rPr lang="en-US" b="1" dirty="0"/>
          </a:br>
          <a:r>
            <a:rPr lang="en-US" b="1" dirty="0"/>
            <a:t>PRINCIPLE BASED RESERVING</a:t>
          </a:r>
        </a:p>
      </dgm:t>
      <dgm:extLst>
        <a:ext uri="{E40237B7-FDA0-4F09-8148-C483321AD2D9}">
          <dgm14:cNvPr xmlns:dgm14="http://schemas.microsoft.com/office/drawing/2010/diagram" id="0" name="" descr="The Office of Principle Based Reserving reports to the Deputy Commissioner of the Financial Surveillance Branch."/>
        </a:ext>
      </dgm:extLst>
    </dgm:pt>
    <dgm:pt modelId="{9DDD8AF1-115B-42EB-B751-1D12A13B50CE}" type="parTrans" cxnId="{679E52B6-8B8A-4E32-9B56-2E07DDB87747}">
      <dgm:prSet/>
      <dgm:spPr/>
      <dgm:t>
        <a:bodyPr/>
        <a:lstStyle/>
        <a:p>
          <a:endParaRPr lang="en-US"/>
        </a:p>
      </dgm:t>
    </dgm:pt>
    <dgm:pt modelId="{4A159702-8E40-4102-A861-CABD7CC4CA5A}" type="sibTrans" cxnId="{679E52B6-8B8A-4E32-9B56-2E07DDB87747}">
      <dgm:prSet/>
      <dgm:spPr/>
      <dgm:t>
        <a:bodyPr/>
        <a:lstStyle/>
        <a:p>
          <a:endParaRPr lang="en-US"/>
        </a:p>
      </dgm:t>
    </dgm:pt>
    <dgm:pt modelId="{2AE03BD7-4B60-42AB-B7F6-D1E558AA09E8}">
      <dgm:prSet phldrT="[Text]"/>
      <dgm:spPr/>
      <dgm:t>
        <a:bodyPr/>
        <a:lstStyle/>
        <a:p>
          <a:r>
            <a:rPr lang="en-US" b="1" dirty="0"/>
            <a:t>LITIGATION</a:t>
          </a:r>
        </a:p>
      </dgm:t>
      <dgm:extLst>
        <a:ext uri="{E40237B7-FDA0-4F09-8148-C483321AD2D9}">
          <dgm14:cNvPr xmlns:dgm14="http://schemas.microsoft.com/office/drawing/2010/diagram" id="0" name="" descr="The Litigation Division reports to the General Counsel and Deputy Commissioner of the Legal Branch."/>
        </a:ext>
      </dgm:extLst>
    </dgm:pt>
    <dgm:pt modelId="{4C887CE9-EB24-4850-B5DD-182957D5C7A6}" type="parTrans" cxnId="{4DC17D2E-E371-4722-A995-3947301EAE26}">
      <dgm:prSet/>
      <dgm:spPr/>
      <dgm:t>
        <a:bodyPr/>
        <a:lstStyle/>
        <a:p>
          <a:endParaRPr lang="en-US"/>
        </a:p>
      </dgm:t>
    </dgm:pt>
    <dgm:pt modelId="{FF2B959D-28B2-4FEF-8D72-93C31EAEA59D}" type="sibTrans" cxnId="{4DC17D2E-E371-4722-A995-3947301EAE26}">
      <dgm:prSet/>
      <dgm:spPr/>
      <dgm:t>
        <a:bodyPr/>
        <a:lstStyle/>
        <a:p>
          <a:endParaRPr lang="en-US"/>
        </a:p>
      </dgm:t>
    </dgm:pt>
    <dgm:pt modelId="{BA89AB73-A66F-43B8-81CD-CED563638462}">
      <dgm:prSet phldrT="[Text]"/>
      <dgm:spPr/>
      <dgm:t>
        <a:bodyPr/>
        <a:lstStyle/>
        <a:p>
          <a:r>
            <a:rPr lang="en-US" b="1" dirty="0"/>
            <a:t>REGULATORY AND </a:t>
          </a:r>
          <a:br>
            <a:rPr lang="en-US" b="1" dirty="0"/>
          </a:br>
          <a:r>
            <a:rPr lang="en-US" b="1" dirty="0"/>
            <a:t>LEGAL SERVICES</a:t>
          </a:r>
        </a:p>
      </dgm:t>
      <dgm:extLst>
        <a:ext uri="{E40237B7-FDA0-4F09-8148-C483321AD2D9}">
          <dgm14:cNvPr xmlns:dgm14="http://schemas.microsoft.com/office/drawing/2010/diagram" id="0" name="" descr="The Regulatory and Legal Services Division reports to the General Counsel and Deputy Commissioner of the Legal Branch."/>
        </a:ext>
      </dgm:extLst>
    </dgm:pt>
    <dgm:pt modelId="{23CB3FE0-4464-47CB-97AD-0A9F30B83101}" type="parTrans" cxnId="{120DB3BB-CAB9-418C-8286-80E0CDA564D5}">
      <dgm:prSet/>
      <dgm:spPr/>
      <dgm:t>
        <a:bodyPr/>
        <a:lstStyle/>
        <a:p>
          <a:endParaRPr lang="en-US"/>
        </a:p>
      </dgm:t>
    </dgm:pt>
    <dgm:pt modelId="{C696F382-8F7A-4A8E-82E9-D4E892AD1C1F}" type="sibTrans" cxnId="{120DB3BB-CAB9-418C-8286-80E0CDA564D5}">
      <dgm:prSet/>
      <dgm:spPr/>
      <dgm:t>
        <a:bodyPr/>
        <a:lstStyle/>
        <a:p>
          <a:endParaRPr lang="en-US"/>
        </a:p>
      </dgm:t>
    </dgm:pt>
    <dgm:pt modelId="{FB4B7B1E-90CF-4532-95D7-81FD3D37FFDC}">
      <dgm:prSet phldrT="[Text]"/>
      <dgm:spPr/>
      <dgm:t>
        <a:bodyPr/>
        <a:lstStyle/>
        <a:p>
          <a:r>
            <a:rPr lang="en-US" b="1" dirty="0"/>
            <a:t>LEGISLATIVE OFFICE</a:t>
          </a:r>
        </a:p>
      </dgm:t>
      <dgm:extLst>
        <a:ext uri="{E40237B7-FDA0-4F09-8148-C483321AD2D9}">
          <dgm14:cNvPr xmlns:dgm14="http://schemas.microsoft.com/office/drawing/2010/diagram" id="0" name="" descr="The Legislative Office reports to the Senior Deputy Commissioner and Legislative Director of the Policy and Legislation Branch."/>
        </a:ext>
      </dgm:extLst>
    </dgm:pt>
    <dgm:pt modelId="{CF63682E-BCAD-4775-9C13-90120F78F79F}" type="parTrans" cxnId="{DAC00A72-7468-40F2-B61D-BBE390DCA8AA}">
      <dgm:prSet/>
      <dgm:spPr/>
      <dgm:t>
        <a:bodyPr/>
        <a:lstStyle/>
        <a:p>
          <a:endParaRPr lang="en-US"/>
        </a:p>
      </dgm:t>
    </dgm:pt>
    <dgm:pt modelId="{E40777A6-5252-4ECE-81C4-EF94F57500B5}" type="sibTrans" cxnId="{DAC00A72-7468-40F2-B61D-BBE390DCA8AA}">
      <dgm:prSet/>
      <dgm:spPr/>
      <dgm:t>
        <a:bodyPr/>
        <a:lstStyle/>
        <a:p>
          <a:endParaRPr lang="en-US"/>
        </a:p>
      </dgm:t>
    </dgm:pt>
    <dgm:pt modelId="{1CEBC045-3B59-4009-9AB3-308256762563}">
      <dgm:prSet phldrT="[Text]"/>
      <dgm:spPr/>
      <dgm:t>
        <a:bodyPr/>
        <a:lstStyle/>
        <a:p>
          <a:r>
            <a:rPr lang="en-US" b="1" dirty="0"/>
            <a:t>INSURANCE INNOVATION</a:t>
          </a:r>
        </a:p>
      </dgm:t>
      <dgm:extLst>
        <a:ext uri="{E40237B7-FDA0-4F09-8148-C483321AD2D9}">
          <dgm14:cNvPr xmlns:dgm14="http://schemas.microsoft.com/office/drawing/2010/diagram" id="0" name="" descr="The Insurance Innovation reports to the Senior Deputy Commissioner and Legislative Director of the Policy and Legislation Branch."/>
        </a:ext>
      </dgm:extLst>
    </dgm:pt>
    <dgm:pt modelId="{87AE3F99-DEB2-4AFE-87EF-39803C596562}" type="parTrans" cxnId="{B5183F22-FCDD-475E-8303-2030668E11AE}">
      <dgm:prSet/>
      <dgm:spPr/>
      <dgm:t>
        <a:bodyPr/>
        <a:lstStyle/>
        <a:p>
          <a:endParaRPr lang="en-US"/>
        </a:p>
      </dgm:t>
    </dgm:pt>
    <dgm:pt modelId="{B5744BC9-7856-4580-B6BF-FE20D1620290}" type="sibTrans" cxnId="{B5183F22-FCDD-475E-8303-2030668E11AE}">
      <dgm:prSet/>
      <dgm:spPr/>
      <dgm:t>
        <a:bodyPr/>
        <a:lstStyle/>
        <a:p>
          <a:endParaRPr lang="en-US"/>
        </a:p>
      </dgm:t>
    </dgm:pt>
    <dgm:pt modelId="{A1931B8A-0150-4416-9AB1-14A38B181624}">
      <dgm:prSet phldrT="[Text]"/>
      <dgm:spPr/>
      <dgm:t>
        <a:bodyPr/>
        <a:lstStyle/>
        <a:p>
          <a:r>
            <a:rPr lang="en-US" b="1" dirty="0"/>
            <a:t>INSURANCE DIVERSITY INITIATIVE</a:t>
          </a:r>
        </a:p>
      </dgm:t>
      <dgm:extLst>
        <a:ext uri="{E40237B7-FDA0-4F09-8148-C483321AD2D9}">
          <dgm14:cNvPr xmlns:dgm14="http://schemas.microsoft.com/office/drawing/2010/diagram" id="0" name="" descr="The Insurance Diversity Initiative reports to the Senior Deputy Commissioner and Legislative Director of the Policy and Legislation Branch."/>
        </a:ext>
      </dgm:extLst>
    </dgm:pt>
    <dgm:pt modelId="{6D2A31F3-2DEE-4F8C-849B-2A6661C5BBDA}" type="parTrans" cxnId="{C392DB9F-FAC2-49A3-A42A-5F3629B08FB4}">
      <dgm:prSet/>
      <dgm:spPr/>
      <dgm:t>
        <a:bodyPr/>
        <a:lstStyle/>
        <a:p>
          <a:endParaRPr lang="en-US"/>
        </a:p>
      </dgm:t>
    </dgm:pt>
    <dgm:pt modelId="{3DCDA422-644B-4C98-AEE6-497AFF8A2A34}" type="sibTrans" cxnId="{C392DB9F-FAC2-49A3-A42A-5F3629B08FB4}">
      <dgm:prSet/>
      <dgm:spPr/>
      <dgm:t>
        <a:bodyPr/>
        <a:lstStyle/>
        <a:p>
          <a:endParaRPr lang="en-US"/>
        </a:p>
      </dgm:t>
    </dgm:pt>
    <dgm:pt modelId="{8ABF7CDC-F8E4-417C-9E25-DCD2E30F340B}">
      <dgm:prSet phldrT="[Text]"/>
      <dgm:spPr/>
      <dgm:t>
        <a:bodyPr/>
        <a:lstStyle/>
        <a:p>
          <a:r>
            <a:rPr lang="en-US" b="1" dirty="0"/>
            <a:t>CALIFORNIA ORGANIZED INVESTMENT NETWORK</a:t>
          </a:r>
        </a:p>
      </dgm:t>
      <dgm:extLst>
        <a:ext uri="{E40237B7-FDA0-4F09-8148-C483321AD2D9}">
          <dgm14:cNvPr xmlns:dgm14="http://schemas.microsoft.com/office/drawing/2010/diagram" id="0" name="" descr="The California Organized Investment Network reports to the Senior Deputy Commissioner and Legislative Director of the Policy and Legislation Branch."/>
        </a:ext>
      </dgm:extLst>
    </dgm:pt>
    <dgm:pt modelId="{DED1E65A-828B-49F0-9C11-F626A3BDB09E}" type="parTrans" cxnId="{48892F42-EBA8-427D-B031-7150F6E3F941}">
      <dgm:prSet/>
      <dgm:spPr/>
      <dgm:t>
        <a:bodyPr/>
        <a:lstStyle/>
        <a:p>
          <a:endParaRPr lang="en-US"/>
        </a:p>
      </dgm:t>
    </dgm:pt>
    <dgm:pt modelId="{830A5D16-F6DB-44BF-9274-2543C2D22B84}" type="sibTrans" cxnId="{48892F42-EBA8-427D-B031-7150F6E3F941}">
      <dgm:prSet/>
      <dgm:spPr/>
      <dgm:t>
        <a:bodyPr/>
        <a:lstStyle/>
        <a:p>
          <a:endParaRPr lang="en-US"/>
        </a:p>
      </dgm:t>
    </dgm:pt>
    <dgm:pt modelId="{E15BBE4C-325B-4063-82C0-52F39A8C3637}">
      <dgm:prSet phldrT="[Text]"/>
      <dgm:spPr/>
      <dgm:t>
        <a:bodyPr/>
        <a:lstStyle/>
        <a:p>
          <a:r>
            <a:rPr lang="en-US" b="1" dirty="0"/>
            <a:t>BOARD APPOINTMENTS</a:t>
          </a:r>
        </a:p>
      </dgm:t>
      <dgm:extLst>
        <a:ext uri="{E40237B7-FDA0-4F09-8148-C483321AD2D9}">
          <dgm14:cNvPr xmlns:dgm14="http://schemas.microsoft.com/office/drawing/2010/diagram" id="0" name="" descr="The Board Appointments reports to the Senior Deputy Commissioner and Legislative Director of the Policy and Legislation Branch."/>
        </a:ext>
      </dgm:extLst>
    </dgm:pt>
    <dgm:pt modelId="{5833FE45-F472-49F5-93DA-47460CF41564}" type="parTrans" cxnId="{69B67C1C-9EA5-410C-8EE7-F8AD2ABE5ECC}">
      <dgm:prSet/>
      <dgm:spPr/>
      <dgm:t>
        <a:bodyPr/>
        <a:lstStyle/>
        <a:p>
          <a:endParaRPr lang="en-US"/>
        </a:p>
      </dgm:t>
    </dgm:pt>
    <dgm:pt modelId="{9B56B78E-60DD-4A95-B1C4-7851B4544682}" type="sibTrans" cxnId="{69B67C1C-9EA5-410C-8EE7-F8AD2ABE5ECC}">
      <dgm:prSet/>
      <dgm:spPr/>
      <dgm:t>
        <a:bodyPr/>
        <a:lstStyle/>
        <a:p>
          <a:endParaRPr lang="en-US"/>
        </a:p>
      </dgm:t>
    </dgm:pt>
    <dgm:pt modelId="{98DAE8F6-F8A6-489B-9AFA-AF41AA3339FD}">
      <dgm:prSet phldrT="[Text]"/>
      <dgm:spPr/>
      <dgm:t>
        <a:bodyPr/>
        <a:lstStyle/>
        <a:p>
          <a:r>
            <a:rPr lang="en-US" b="1" dirty="0"/>
            <a:t>HEALTH ACTUARIAL </a:t>
          </a:r>
          <a:br>
            <a:rPr lang="en-US" b="1" dirty="0"/>
          </a:br>
          <a:r>
            <a:rPr lang="en-US" b="1" dirty="0"/>
            <a:t>OFFICE</a:t>
          </a:r>
        </a:p>
      </dgm:t>
      <dgm:extLst>
        <a:ext uri="{E40237B7-FDA0-4F09-8148-C483321AD2D9}">
          <dgm14:cNvPr xmlns:dgm14="http://schemas.microsoft.com/office/drawing/2010/diagram" id="0" name="" descr="The Health Actuarial Office reports to the Senior Deputy Commissioner and Legislative Director of the Policy and Legislation Branch."/>
        </a:ext>
      </dgm:extLst>
    </dgm:pt>
    <dgm:pt modelId="{FFD0EC54-5549-4991-BF57-89CBA6AF7A9E}" type="parTrans" cxnId="{B0F79ED8-3233-458D-B2FC-9AA80C5A1D9C}">
      <dgm:prSet/>
      <dgm:spPr/>
      <dgm:t>
        <a:bodyPr/>
        <a:lstStyle/>
        <a:p>
          <a:endParaRPr lang="en-US"/>
        </a:p>
      </dgm:t>
    </dgm:pt>
    <dgm:pt modelId="{2CEF3085-03A9-4DA7-BAFC-3734BEDE44E3}" type="sibTrans" cxnId="{B0F79ED8-3233-458D-B2FC-9AA80C5A1D9C}">
      <dgm:prSet/>
      <dgm:spPr/>
      <dgm:t>
        <a:bodyPr/>
        <a:lstStyle/>
        <a:p>
          <a:endParaRPr lang="en-US"/>
        </a:p>
      </dgm:t>
    </dgm:pt>
    <dgm:pt modelId="{1C45C624-60CC-4C7B-80E8-4BF192EFF839}">
      <dgm:prSet phldrT="[Text]"/>
      <dgm:spPr/>
      <dgm:t>
        <a:bodyPr/>
        <a:lstStyle/>
        <a:p>
          <a:r>
            <a:rPr lang="en-US" b="1" dirty="0"/>
            <a:t>HEALTH EQUITY </a:t>
          </a:r>
          <a:br>
            <a:rPr lang="en-US" b="1" dirty="0"/>
          </a:br>
          <a:r>
            <a:rPr lang="en-US" b="1" dirty="0"/>
            <a:t>AND ACCESS OFFICE</a:t>
          </a:r>
        </a:p>
      </dgm:t>
      <dgm:extLst>
        <a:ext uri="{E40237B7-FDA0-4F09-8148-C483321AD2D9}">
          <dgm14:cNvPr xmlns:dgm14="http://schemas.microsoft.com/office/drawing/2010/diagram" id="0" name="" descr="The Health Equity and Access Office reports to the Senior Deputy Commissioner and Legislative Director of the Policy and Legislation Branch."/>
        </a:ext>
      </dgm:extLst>
    </dgm:pt>
    <dgm:pt modelId="{6BCE59F4-A5F0-4B61-8B01-1FD51DFC0197}" type="parTrans" cxnId="{FE86C855-4D37-4262-A1E3-9EDFAB366A86}">
      <dgm:prSet/>
      <dgm:spPr/>
      <dgm:t>
        <a:bodyPr/>
        <a:lstStyle/>
        <a:p>
          <a:endParaRPr lang="en-US"/>
        </a:p>
      </dgm:t>
    </dgm:pt>
    <dgm:pt modelId="{6332940E-39AD-4B29-ACB0-A2E14D71DD4F}" type="sibTrans" cxnId="{FE86C855-4D37-4262-A1E3-9EDFAB366A86}">
      <dgm:prSet/>
      <dgm:spPr/>
      <dgm:t>
        <a:bodyPr/>
        <a:lstStyle/>
        <a:p>
          <a:endParaRPr lang="en-US"/>
        </a:p>
      </dgm:t>
    </dgm:pt>
    <dgm:pt modelId="{1FC71ED0-F9BE-410C-B595-2ACA19ECE0DE}">
      <dgm:prSet phldrT="[Text]"/>
      <dgm:spPr/>
      <dgm:t>
        <a:bodyPr/>
        <a:lstStyle/>
        <a:p>
          <a:r>
            <a:rPr lang="en-US" b="1" dirty="0"/>
            <a:t>RATE REGULATION </a:t>
          </a:r>
          <a:br>
            <a:rPr lang="en-US" b="1" dirty="0"/>
          </a:br>
          <a:r>
            <a:rPr lang="en-US" b="1" dirty="0"/>
            <a:t>DIVISION</a:t>
          </a:r>
        </a:p>
      </dgm:t>
      <dgm:extLst>
        <a:ext uri="{E40237B7-FDA0-4F09-8148-C483321AD2D9}">
          <dgm14:cNvPr xmlns:dgm14="http://schemas.microsoft.com/office/drawing/2010/diagram" id="0" name="" descr="The Rate Regulation Division reports to the Deputy Commissioner of the Rate Regulation Branch."/>
        </a:ext>
      </dgm:extLst>
    </dgm:pt>
    <dgm:pt modelId="{49FC55C6-79E3-42C9-8903-F12A6EB002B3}" type="parTrans" cxnId="{7D2E9099-F764-4BFF-8605-3D85FE3DDBA5}">
      <dgm:prSet/>
      <dgm:spPr/>
      <dgm:t>
        <a:bodyPr/>
        <a:lstStyle/>
        <a:p>
          <a:endParaRPr lang="en-US"/>
        </a:p>
      </dgm:t>
    </dgm:pt>
    <dgm:pt modelId="{61596578-ECA2-4734-8D48-767BA4423679}" type="sibTrans" cxnId="{7D2E9099-F764-4BFF-8605-3D85FE3DDBA5}">
      <dgm:prSet/>
      <dgm:spPr/>
      <dgm:t>
        <a:bodyPr/>
        <a:lstStyle/>
        <a:p>
          <a:endParaRPr lang="en-US"/>
        </a:p>
      </dgm:t>
    </dgm:pt>
    <dgm:pt modelId="{84999525-7D9D-4128-ABE7-4E4ED2DAFB3B}">
      <dgm:prSet phldrT="[Text]"/>
      <dgm:spPr/>
      <dgm:t>
        <a:bodyPr/>
        <a:lstStyle/>
        <a:p>
          <a:r>
            <a:rPr lang="en-US" b="1" dirty="0"/>
            <a:t>CONSUMER LAW </a:t>
          </a:r>
          <a:br>
            <a:rPr lang="en-US" b="1" dirty="0"/>
          </a:br>
          <a:r>
            <a:rPr lang="en-US" b="1" dirty="0"/>
            <a:t>UNIT</a:t>
          </a:r>
        </a:p>
      </dgm:t>
      <dgm:extLst>
        <a:ext uri="{E40237B7-FDA0-4F09-8148-C483321AD2D9}">
          <dgm14:cNvPr xmlns:dgm14="http://schemas.microsoft.com/office/drawing/2010/diagram" id="0" name="" descr="The Consumer Law Unit reports to the Deputy Commissioner of the Consumer Services and Market Conduct Branch."/>
        </a:ext>
      </dgm:extLst>
    </dgm:pt>
    <dgm:pt modelId="{964462F6-E204-4AEE-8A2A-5550F985AEE3}" type="parTrans" cxnId="{C0A2A439-C202-4318-927D-95DE1FC3540E}">
      <dgm:prSet/>
      <dgm:spPr/>
      <dgm:t>
        <a:bodyPr/>
        <a:lstStyle/>
        <a:p>
          <a:endParaRPr lang="en-US"/>
        </a:p>
      </dgm:t>
    </dgm:pt>
    <dgm:pt modelId="{10C47139-D6A8-4C76-9AF8-EE5AAEAA1A80}" type="sibTrans" cxnId="{C0A2A439-C202-4318-927D-95DE1FC3540E}">
      <dgm:prSet/>
      <dgm:spPr/>
      <dgm:t>
        <a:bodyPr/>
        <a:lstStyle/>
        <a:p>
          <a:endParaRPr lang="en-US"/>
        </a:p>
      </dgm:t>
    </dgm:pt>
    <dgm:pt modelId="{91355DF0-0B22-4445-9CDF-10B346A46907}">
      <dgm:prSet phldrT="[Text]"/>
      <dgm:spPr/>
      <dgm:t>
        <a:bodyPr/>
        <a:lstStyle/>
        <a:p>
          <a:r>
            <a:rPr lang="en-US" b="1" dirty="0"/>
            <a:t>ENFORCEMENT ADMINISTRATION</a:t>
          </a:r>
        </a:p>
      </dgm:t>
      <dgm:extLst>
        <a:ext uri="{E40237B7-FDA0-4F09-8148-C483321AD2D9}">
          <dgm14:cNvPr xmlns:dgm14="http://schemas.microsoft.com/office/drawing/2010/diagram" id="0" name="" descr="The Enforcement Administration reports to the Deputy Commissioner of the Enforcement Branch."/>
        </a:ext>
      </dgm:extLst>
    </dgm:pt>
    <dgm:pt modelId="{39E7A4B1-2071-424D-A32E-5BD1FA2C0B3A}" type="parTrans" cxnId="{FC89C388-50B1-474D-AEC4-DCD7B7315ED6}">
      <dgm:prSet/>
      <dgm:spPr/>
      <dgm:t>
        <a:bodyPr/>
        <a:lstStyle/>
        <a:p>
          <a:endParaRPr lang="en-US"/>
        </a:p>
      </dgm:t>
    </dgm:pt>
    <dgm:pt modelId="{D7C5AB91-3DC5-4B8B-94C7-0D2B5E259A1E}" type="sibTrans" cxnId="{FC89C388-50B1-474D-AEC4-DCD7B7315ED6}">
      <dgm:prSet/>
      <dgm:spPr/>
      <dgm:t>
        <a:bodyPr/>
        <a:lstStyle/>
        <a:p>
          <a:endParaRPr lang="en-US"/>
        </a:p>
      </dgm:t>
    </dgm:pt>
    <dgm:pt modelId="{5CFE2330-CA24-4866-AA76-64E11D4F87F4}">
      <dgm:prSet phldrT="[Text]"/>
      <dgm:spPr/>
      <dgm:t>
        <a:bodyPr/>
        <a:lstStyle/>
        <a:p>
          <a:r>
            <a:rPr lang="en-US" b="1" dirty="0"/>
            <a:t>RATE ACTUARY </a:t>
          </a:r>
          <a:br>
            <a:rPr lang="en-US" b="1" dirty="0"/>
          </a:br>
          <a:r>
            <a:rPr lang="en-US" b="1" dirty="0"/>
            <a:t>OFFICE</a:t>
          </a:r>
        </a:p>
      </dgm:t>
      <dgm:extLst>
        <a:ext uri="{E40237B7-FDA0-4F09-8148-C483321AD2D9}">
          <dgm14:cNvPr xmlns:dgm14="http://schemas.microsoft.com/office/drawing/2010/diagram" id="0" name="" descr="The Rate Actuary Office reports to the Deputy Commissioner of the Rate Regulation Branch."/>
        </a:ext>
      </dgm:extLst>
    </dgm:pt>
    <dgm:pt modelId="{17E3C25E-6E10-4272-AD59-C0351DB963EC}" type="parTrans" cxnId="{EABE42F4-4AD0-48DE-B0FD-4B212452DB7B}">
      <dgm:prSet/>
      <dgm:spPr/>
      <dgm:t>
        <a:bodyPr/>
        <a:lstStyle/>
        <a:p>
          <a:endParaRPr lang="en-US"/>
        </a:p>
      </dgm:t>
    </dgm:pt>
    <dgm:pt modelId="{AC61895F-2A62-4F19-8BFF-E2BB949F792C}" type="sibTrans" cxnId="{EABE42F4-4AD0-48DE-B0FD-4B212452DB7B}">
      <dgm:prSet/>
      <dgm:spPr/>
      <dgm:t>
        <a:bodyPr/>
        <a:lstStyle/>
        <a:p>
          <a:endParaRPr lang="en-US"/>
        </a:p>
      </dgm:t>
    </dgm:pt>
    <dgm:pt modelId="{BA80B92A-8CF3-495F-B4E0-BC1804A9B2C4}">
      <dgm:prSet phldrT="[Text]"/>
      <dgm:spPr/>
      <dgm:t>
        <a:bodyPr/>
        <a:lstStyle/>
        <a:p>
          <a:r>
            <a:rPr lang="en-US" b="1" dirty="0"/>
            <a:t>EXECUTIVE OFFICE</a:t>
          </a:r>
        </a:p>
      </dgm:t>
      <dgm:extLst>
        <a:ext uri="{E40237B7-FDA0-4F09-8148-C483321AD2D9}">
          <dgm14:cNvPr xmlns:dgm14="http://schemas.microsoft.com/office/drawing/2010/diagram" id="0" name="" descr="The Executive Office reports to the Chief Deputy Commissioner. This Office has three reporting units."/>
        </a:ext>
      </dgm:extLst>
    </dgm:pt>
    <dgm:pt modelId="{6D33E6E6-EACE-42E8-BCF4-1E436598C274}" type="parTrans" cxnId="{FD4C5285-70DD-438B-B242-E758011898D7}">
      <dgm:prSet/>
      <dgm:spPr/>
      <dgm:t>
        <a:bodyPr/>
        <a:lstStyle/>
        <a:p>
          <a:endParaRPr lang="en-US"/>
        </a:p>
      </dgm:t>
    </dgm:pt>
    <dgm:pt modelId="{67AC3185-FB7A-4FC5-BAA5-B79AA43CE3D9}" type="sibTrans" cxnId="{FD4C5285-70DD-438B-B242-E758011898D7}">
      <dgm:prSet/>
      <dgm:spPr/>
      <dgm:t>
        <a:bodyPr/>
        <a:lstStyle/>
        <a:p>
          <a:endParaRPr lang="en-US"/>
        </a:p>
      </dgm:t>
    </dgm:pt>
    <dgm:pt modelId="{07359B43-8CFA-411B-A1A6-846234A9E977}">
      <dgm:prSet phldrT="[Text]"/>
      <dgm:spPr/>
      <dgm:t>
        <a:bodyPr/>
        <a:lstStyle/>
        <a:p>
          <a:r>
            <a:rPr lang="en-US" b="1" dirty="0"/>
            <a:t>FINANCIAL SURVEILLANCE</a:t>
          </a:r>
          <a:br>
            <a:rPr lang="en-US" b="1" dirty="0"/>
          </a:br>
          <a:r>
            <a:rPr lang="en-US" b="0" dirty="0"/>
            <a:t>Vacant</a:t>
          </a:r>
          <a:br>
            <a:rPr lang="en-US" b="0" dirty="0"/>
          </a:br>
          <a:r>
            <a:rPr lang="en-US" b="0" dirty="0"/>
            <a:t>Deputy Commissioner</a:t>
          </a:r>
        </a:p>
      </dgm:t>
      <dgm:extLst>
        <a:ext uri="{E40237B7-FDA0-4F09-8148-C483321AD2D9}">
          <dgm14:cNvPr xmlns:dgm14="http://schemas.microsoft.com/office/drawing/2010/diagram" id="0" name="" descr="The Financial Surveillance Branch is led by a Deputy Commissioner. This position is currently vacant. This position reports to the Chief Deputy Commissioner. This Branch has five reporting units."/>
        </a:ext>
      </dgm:extLst>
    </dgm:pt>
    <dgm:pt modelId="{E73C679C-802B-4CA0-A2C7-1AB22A7012F1}" type="sibTrans" cxnId="{677D3B26-CC3C-40C4-8EF2-A210E1D572DF}">
      <dgm:prSet/>
      <dgm:spPr/>
      <dgm:t>
        <a:bodyPr/>
        <a:lstStyle/>
        <a:p>
          <a:endParaRPr lang="en-US"/>
        </a:p>
      </dgm:t>
    </dgm:pt>
    <dgm:pt modelId="{54AB417D-1D88-44F2-9A0D-9A7C321F7FD1}" type="parTrans" cxnId="{677D3B26-CC3C-40C4-8EF2-A210E1D572DF}">
      <dgm:prSet/>
      <dgm:spPr/>
      <dgm:t>
        <a:bodyPr/>
        <a:lstStyle/>
        <a:p>
          <a:endParaRPr lang="en-US"/>
        </a:p>
      </dgm:t>
    </dgm:pt>
    <dgm:pt modelId="{A336DA46-7143-4652-8E1C-57C38FDD2094}">
      <dgm:prSet phldrT="[Text]"/>
      <dgm:spPr/>
      <dgm:t>
        <a:bodyPr/>
        <a:lstStyle/>
        <a:p>
          <a:r>
            <a:rPr lang="en-US" b="1" dirty="0"/>
            <a:t>OFFICE OF CIVIL RIGHTS</a:t>
          </a:r>
        </a:p>
      </dgm:t>
      <dgm:extLst>
        <a:ext uri="{E40237B7-FDA0-4F09-8148-C483321AD2D9}">
          <dgm14:cNvPr xmlns:dgm14="http://schemas.microsoft.com/office/drawing/2010/diagram" id="0" name="" descr="The Office of Civil Rights is part of the Executive Office and reports to the Chief Deputy Commissioner."/>
        </a:ext>
      </dgm:extLst>
    </dgm:pt>
    <dgm:pt modelId="{63161B26-C461-4F38-8E52-AB8AC8549069}" type="parTrans" cxnId="{F81F8021-C222-43C4-9204-F00FD6BDA20E}">
      <dgm:prSet/>
      <dgm:spPr/>
      <dgm:t>
        <a:bodyPr/>
        <a:lstStyle/>
        <a:p>
          <a:endParaRPr lang="en-US"/>
        </a:p>
      </dgm:t>
    </dgm:pt>
    <dgm:pt modelId="{0D058084-641B-45F6-AA57-0E4A54AF9B9F}" type="sibTrans" cxnId="{F81F8021-C222-43C4-9204-F00FD6BDA20E}">
      <dgm:prSet/>
      <dgm:spPr/>
      <dgm:t>
        <a:bodyPr/>
        <a:lstStyle/>
        <a:p>
          <a:endParaRPr lang="en-US"/>
        </a:p>
      </dgm:t>
    </dgm:pt>
    <dgm:pt modelId="{D230288E-289A-44E6-8196-9BE7AD3EAF12}">
      <dgm:prSet phldrT="[Text]"/>
      <dgm:spPr/>
      <dgm:t>
        <a:bodyPr/>
        <a:lstStyle/>
        <a:p>
          <a:r>
            <a:rPr lang="en-US" b="1" dirty="0"/>
            <a:t>OFFICE OF STRATEGIC PLANNING AND INITIATIVES</a:t>
          </a:r>
        </a:p>
      </dgm:t>
      <dgm:extLst>
        <a:ext uri="{E40237B7-FDA0-4F09-8148-C483321AD2D9}">
          <dgm14:cNvPr xmlns:dgm14="http://schemas.microsoft.com/office/drawing/2010/diagram" id="0" name="" descr="The Office of Strategic Planning and Initiatives is part of the Executive Office and reports to the Chief Deputy Commissioner."/>
        </a:ext>
      </dgm:extLst>
    </dgm:pt>
    <dgm:pt modelId="{C582FA1E-9350-483F-8F86-2EE6CD10669F}" type="parTrans" cxnId="{D904ABF0-301F-4005-B8F8-281CAE476D76}">
      <dgm:prSet/>
      <dgm:spPr/>
      <dgm:t>
        <a:bodyPr/>
        <a:lstStyle/>
        <a:p>
          <a:endParaRPr lang="en-US"/>
        </a:p>
      </dgm:t>
    </dgm:pt>
    <dgm:pt modelId="{006F65D4-A1B7-4F11-A45F-962D933E04F1}" type="sibTrans" cxnId="{D904ABF0-301F-4005-B8F8-281CAE476D76}">
      <dgm:prSet/>
      <dgm:spPr/>
      <dgm:t>
        <a:bodyPr/>
        <a:lstStyle/>
        <a:p>
          <a:endParaRPr lang="en-US"/>
        </a:p>
      </dgm:t>
    </dgm:pt>
    <dgm:pt modelId="{CAC5A0C1-BDCD-4FEC-B0B2-EF87B4C3C076}">
      <dgm:prSet phldrT="[Text]"/>
      <dgm:spPr/>
      <dgm:t>
        <a:bodyPr/>
        <a:lstStyle/>
        <a:p>
          <a:pPr algn="ctr">
            <a:buFont typeface="Arial" panose="020B0604020202020204" pitchFamily="34" charset="0"/>
            <a:buChar char="•"/>
          </a:pPr>
          <a:r>
            <a:rPr lang="en-US" b="1" dirty="0"/>
            <a:t>ORGANIZATIONAL ACCOUNTABILITY OFFICE</a:t>
          </a:r>
        </a:p>
        <a:p>
          <a:pPr algn="l">
            <a:buFont typeface="Arial" panose="020B0604020202020204" pitchFamily="34" charset="0"/>
            <a:buChar char="•"/>
          </a:pPr>
          <a:r>
            <a:rPr lang="en-US" b="1" i="0" dirty="0"/>
            <a:t>* </a:t>
          </a:r>
          <a:r>
            <a:rPr lang="en-US" b="0" i="0" dirty="0"/>
            <a:t>Internal Audits</a:t>
          </a:r>
          <a:br>
            <a:rPr lang="en-US" b="0" i="0" dirty="0"/>
          </a:br>
          <a:r>
            <a:rPr lang="en-US" b="0" i="0" dirty="0"/>
            <a:t>* Information Security Office</a:t>
          </a:r>
          <a:br>
            <a:rPr lang="en-US" b="0" i="0" dirty="0"/>
          </a:br>
          <a:r>
            <a:rPr lang="en-US" b="0" i="0" dirty="0"/>
            <a:t>* Risk and Compliance</a:t>
          </a:r>
          <a:endParaRPr lang="en-US" b="1" i="0" dirty="0"/>
        </a:p>
      </dgm:t>
      <dgm:extLst>
        <a:ext uri="{E40237B7-FDA0-4F09-8148-C483321AD2D9}">
          <dgm14:cNvPr xmlns:dgm14="http://schemas.microsoft.com/office/drawing/2010/diagram" id="0" name="" descr="The Enterprise Planning, Risk, and Compliance  Unit is part of the Executive Office and reports to the Chief Deputy Commissioner. This Unit is comprised of Internal Audits, Information Security Office, and Risk and Compliance."/>
        </a:ext>
      </dgm:extLst>
    </dgm:pt>
    <dgm:pt modelId="{274B0C8A-8D7D-4043-B2BD-688C9DF4E1E0}" type="parTrans" cxnId="{A068F656-AF0B-4D81-97A5-7768DF17CE7A}">
      <dgm:prSet/>
      <dgm:spPr/>
      <dgm:t>
        <a:bodyPr/>
        <a:lstStyle/>
        <a:p>
          <a:endParaRPr lang="en-US"/>
        </a:p>
      </dgm:t>
    </dgm:pt>
    <dgm:pt modelId="{F6220CB8-0075-477D-A4F2-3ED4CEE4316E}" type="sibTrans" cxnId="{A068F656-AF0B-4D81-97A5-7768DF17CE7A}">
      <dgm:prSet/>
      <dgm:spPr/>
      <dgm:t>
        <a:bodyPr/>
        <a:lstStyle/>
        <a:p>
          <a:endParaRPr lang="en-US"/>
        </a:p>
      </dgm:t>
    </dgm:pt>
    <dgm:pt modelId="{9697DF2A-3020-4DD8-8338-0C27F163EF7B}">
      <dgm:prSet/>
      <dgm:spPr/>
      <dgm:t>
        <a:bodyPr/>
        <a:lstStyle/>
        <a:p>
          <a:r>
            <a:rPr lang="en-US" b="1" dirty="0"/>
            <a:t>SPECIAL ADVISOR FOR BIODIVERSITY AND INCLUSIVE INSURANCE</a:t>
          </a:r>
        </a:p>
      </dgm:t>
    </dgm:pt>
    <dgm:pt modelId="{E783A654-2C22-4190-9D34-7756BCEC7BCD}" type="parTrans" cxnId="{003ED3FE-495B-40E4-89EB-A767F846D74F}">
      <dgm:prSet/>
      <dgm:spPr/>
      <dgm:t>
        <a:bodyPr/>
        <a:lstStyle/>
        <a:p>
          <a:endParaRPr lang="en-US"/>
        </a:p>
      </dgm:t>
    </dgm:pt>
    <dgm:pt modelId="{0FADCFD3-6293-45D5-B71C-5BDD241E9909}" type="sibTrans" cxnId="{003ED3FE-495B-40E4-89EB-A767F846D74F}">
      <dgm:prSet/>
      <dgm:spPr/>
      <dgm:t>
        <a:bodyPr/>
        <a:lstStyle/>
        <a:p>
          <a:endParaRPr lang="en-US"/>
        </a:p>
      </dgm:t>
    </dgm:pt>
    <dgm:pt modelId="{BE809DCD-C791-4D06-B74E-636465068ABF}" type="pres">
      <dgm:prSet presAssocID="{6EA1F4CD-0708-4339-A47D-25F76AEDB4DB}" presName="hierChild1" presStyleCnt="0">
        <dgm:presLayoutVars>
          <dgm:orgChart val="1"/>
          <dgm:chPref val="1"/>
          <dgm:dir/>
          <dgm:animOne val="branch"/>
          <dgm:animLvl val="lvl"/>
          <dgm:resizeHandles/>
        </dgm:presLayoutVars>
      </dgm:prSet>
      <dgm:spPr/>
    </dgm:pt>
    <dgm:pt modelId="{CBC44882-21AA-4C17-849C-D9C786CEEDB2}" type="pres">
      <dgm:prSet presAssocID="{2EA33616-6C58-403A-899C-3B7D55F71B27}" presName="hierRoot1" presStyleCnt="0">
        <dgm:presLayoutVars>
          <dgm:hierBranch val="init"/>
        </dgm:presLayoutVars>
      </dgm:prSet>
      <dgm:spPr/>
    </dgm:pt>
    <dgm:pt modelId="{D34B3118-2238-4881-A51D-D88F2B6A435D}" type="pres">
      <dgm:prSet presAssocID="{2EA33616-6C58-403A-899C-3B7D55F71B27}" presName="rootComposite1" presStyleCnt="0"/>
      <dgm:spPr/>
    </dgm:pt>
    <dgm:pt modelId="{6EC8FE8C-3EAF-4DCB-B78C-936D0F26F435}" type="pres">
      <dgm:prSet presAssocID="{2EA33616-6C58-403A-899C-3B7D55F71B27}" presName="rootText1" presStyleLbl="node0" presStyleIdx="0" presStyleCnt="1" custScaleX="156544" custScaleY="140419">
        <dgm:presLayoutVars>
          <dgm:chPref val="3"/>
        </dgm:presLayoutVars>
      </dgm:prSet>
      <dgm:spPr/>
    </dgm:pt>
    <dgm:pt modelId="{EFD0803D-D0E7-4BD0-BD15-D56AA3DD3146}" type="pres">
      <dgm:prSet presAssocID="{2EA33616-6C58-403A-899C-3B7D55F71B27}" presName="rootConnector1" presStyleLbl="node1" presStyleIdx="0" presStyleCnt="0"/>
      <dgm:spPr/>
    </dgm:pt>
    <dgm:pt modelId="{76D3F05A-4157-40B3-A88D-439316AD0519}" type="pres">
      <dgm:prSet presAssocID="{2EA33616-6C58-403A-899C-3B7D55F71B27}" presName="hierChild2" presStyleCnt="0"/>
      <dgm:spPr/>
    </dgm:pt>
    <dgm:pt modelId="{9B5EC859-7248-4FBE-AAC0-34E59A4B5E3A}" type="pres">
      <dgm:prSet presAssocID="{DE416E60-CF12-4738-8056-F98A479FE49F}" presName="Name37" presStyleLbl="parChTrans1D2" presStyleIdx="0" presStyleCnt="12"/>
      <dgm:spPr/>
    </dgm:pt>
    <dgm:pt modelId="{DABCF168-8197-4DA5-94C4-057CBDCE17AB}" type="pres">
      <dgm:prSet presAssocID="{0518F379-9B76-4D24-9528-ABF29A5CC0F7}" presName="hierRoot2" presStyleCnt="0">
        <dgm:presLayoutVars>
          <dgm:hierBranch val="init"/>
        </dgm:presLayoutVars>
      </dgm:prSet>
      <dgm:spPr/>
    </dgm:pt>
    <dgm:pt modelId="{C69B29FC-971D-497C-B303-CC11DC38A35E}" type="pres">
      <dgm:prSet presAssocID="{0518F379-9B76-4D24-9528-ABF29A5CC0F7}" presName="rootComposite" presStyleCnt="0"/>
      <dgm:spPr/>
    </dgm:pt>
    <dgm:pt modelId="{EB12E4D8-E7F1-4C62-B520-31141AFC5A55}" type="pres">
      <dgm:prSet presAssocID="{0518F379-9B76-4D24-9528-ABF29A5CC0F7}" presName="rootText" presStyleLbl="node2" presStyleIdx="0" presStyleCnt="12">
        <dgm:presLayoutVars>
          <dgm:chPref val="3"/>
        </dgm:presLayoutVars>
      </dgm:prSet>
      <dgm:spPr/>
    </dgm:pt>
    <dgm:pt modelId="{F49C7E02-ADF7-47A9-B251-A05DCA6DCBF0}" type="pres">
      <dgm:prSet presAssocID="{0518F379-9B76-4D24-9528-ABF29A5CC0F7}" presName="rootConnector" presStyleLbl="node2" presStyleIdx="0" presStyleCnt="12"/>
      <dgm:spPr/>
    </dgm:pt>
    <dgm:pt modelId="{7292F90E-15B3-447A-9832-737E5FD6DA66}" type="pres">
      <dgm:prSet presAssocID="{0518F379-9B76-4D24-9528-ABF29A5CC0F7}" presName="hierChild4" presStyleCnt="0"/>
      <dgm:spPr/>
    </dgm:pt>
    <dgm:pt modelId="{B7369CB2-4E67-4995-BD0C-79A9C58BF014}" type="pres">
      <dgm:prSet presAssocID="{5E5B7B96-2CDB-4DBE-BD1E-B6804DEF3F33}" presName="Name37" presStyleLbl="parChTrans1D3" presStyleIdx="0" presStyleCnt="40"/>
      <dgm:spPr/>
    </dgm:pt>
    <dgm:pt modelId="{F5BB6180-02A2-462C-9ADA-06EFAABF5E11}" type="pres">
      <dgm:prSet presAssocID="{F6A84389-7479-4671-AFAB-22C86A1013C3}" presName="hierRoot2" presStyleCnt="0">
        <dgm:presLayoutVars>
          <dgm:hierBranch val="init"/>
        </dgm:presLayoutVars>
      </dgm:prSet>
      <dgm:spPr/>
    </dgm:pt>
    <dgm:pt modelId="{DFBD11F2-BAB5-4360-B082-60F8FB58D991}" type="pres">
      <dgm:prSet presAssocID="{F6A84389-7479-4671-AFAB-22C86A1013C3}" presName="rootComposite" presStyleCnt="0"/>
      <dgm:spPr/>
    </dgm:pt>
    <dgm:pt modelId="{230D7DAA-94E0-462D-B5DB-F05944C037A5}" type="pres">
      <dgm:prSet presAssocID="{F6A84389-7479-4671-AFAB-22C86A1013C3}" presName="rootText" presStyleLbl="node3" presStyleIdx="0" presStyleCnt="40">
        <dgm:presLayoutVars>
          <dgm:chPref val="3"/>
        </dgm:presLayoutVars>
      </dgm:prSet>
      <dgm:spPr/>
    </dgm:pt>
    <dgm:pt modelId="{B65A424E-8D02-48E1-A2F1-EDB74AB25626}" type="pres">
      <dgm:prSet presAssocID="{F6A84389-7479-4671-AFAB-22C86A1013C3}" presName="rootConnector" presStyleLbl="node3" presStyleIdx="0" presStyleCnt="40"/>
      <dgm:spPr/>
    </dgm:pt>
    <dgm:pt modelId="{7DD8B4CD-6A0A-4157-8185-D3962604D1B7}" type="pres">
      <dgm:prSet presAssocID="{F6A84389-7479-4671-AFAB-22C86A1013C3}" presName="hierChild4" presStyleCnt="0"/>
      <dgm:spPr/>
    </dgm:pt>
    <dgm:pt modelId="{1F2B51D0-8DFD-4287-88F5-2F6C067CC45A}" type="pres">
      <dgm:prSet presAssocID="{F6A84389-7479-4671-AFAB-22C86A1013C3}" presName="hierChild5" presStyleCnt="0"/>
      <dgm:spPr/>
    </dgm:pt>
    <dgm:pt modelId="{10334D04-E729-4E15-9285-FEADA0FD2F79}" type="pres">
      <dgm:prSet presAssocID="{70E8F7C8-573D-4D25-9585-C0F8E1D0AAFA}" presName="Name37" presStyleLbl="parChTrans1D3" presStyleIdx="1" presStyleCnt="40"/>
      <dgm:spPr/>
    </dgm:pt>
    <dgm:pt modelId="{5B38D252-423F-4B4A-A18D-DBDA6F359468}" type="pres">
      <dgm:prSet presAssocID="{0AC6FEA3-1472-4809-A0F6-06E6CE67C199}" presName="hierRoot2" presStyleCnt="0">
        <dgm:presLayoutVars>
          <dgm:hierBranch val="init"/>
        </dgm:presLayoutVars>
      </dgm:prSet>
      <dgm:spPr/>
    </dgm:pt>
    <dgm:pt modelId="{A44B581A-2B9B-4533-B7CB-6098AA259348}" type="pres">
      <dgm:prSet presAssocID="{0AC6FEA3-1472-4809-A0F6-06E6CE67C199}" presName="rootComposite" presStyleCnt="0"/>
      <dgm:spPr/>
    </dgm:pt>
    <dgm:pt modelId="{8D1C9935-754B-4838-9EC8-46C1CFB880AD}" type="pres">
      <dgm:prSet presAssocID="{0AC6FEA3-1472-4809-A0F6-06E6CE67C199}" presName="rootText" presStyleLbl="node3" presStyleIdx="1" presStyleCnt="40">
        <dgm:presLayoutVars>
          <dgm:chPref val="3"/>
        </dgm:presLayoutVars>
      </dgm:prSet>
      <dgm:spPr/>
    </dgm:pt>
    <dgm:pt modelId="{E98DAE36-32BA-4E38-A5DB-DEF2C670360E}" type="pres">
      <dgm:prSet presAssocID="{0AC6FEA3-1472-4809-A0F6-06E6CE67C199}" presName="rootConnector" presStyleLbl="node3" presStyleIdx="1" presStyleCnt="40"/>
      <dgm:spPr/>
    </dgm:pt>
    <dgm:pt modelId="{ADB0FF05-D9CC-48BF-BD51-98E138A58EAE}" type="pres">
      <dgm:prSet presAssocID="{0AC6FEA3-1472-4809-A0F6-06E6CE67C199}" presName="hierChild4" presStyleCnt="0"/>
      <dgm:spPr/>
    </dgm:pt>
    <dgm:pt modelId="{35DC9B03-80E6-4A0C-9017-8693AF72EC36}" type="pres">
      <dgm:prSet presAssocID="{0AC6FEA3-1472-4809-A0F6-06E6CE67C199}" presName="hierChild5" presStyleCnt="0"/>
      <dgm:spPr/>
    </dgm:pt>
    <dgm:pt modelId="{E6D186D7-31EC-4A3D-94C2-9D13E82EFFAE}" type="pres">
      <dgm:prSet presAssocID="{BC2D7DAB-FA68-4DE3-98BF-F5CF43894F4F}" presName="Name37" presStyleLbl="parChTrans1D3" presStyleIdx="2" presStyleCnt="40"/>
      <dgm:spPr/>
    </dgm:pt>
    <dgm:pt modelId="{88D479B0-138E-4D8C-A5F3-D67204E77810}" type="pres">
      <dgm:prSet presAssocID="{8F508779-89F5-4490-91D5-C4EB7CD687C6}" presName="hierRoot2" presStyleCnt="0">
        <dgm:presLayoutVars>
          <dgm:hierBranch val="init"/>
        </dgm:presLayoutVars>
      </dgm:prSet>
      <dgm:spPr/>
    </dgm:pt>
    <dgm:pt modelId="{0E82FA5E-FF9A-4E90-BBD0-5A283C402435}" type="pres">
      <dgm:prSet presAssocID="{8F508779-89F5-4490-91D5-C4EB7CD687C6}" presName="rootComposite" presStyleCnt="0"/>
      <dgm:spPr/>
    </dgm:pt>
    <dgm:pt modelId="{57808EC3-FB9D-48C4-BF88-A20C0DA8274F}" type="pres">
      <dgm:prSet presAssocID="{8F508779-89F5-4490-91D5-C4EB7CD687C6}" presName="rootText" presStyleLbl="node3" presStyleIdx="2" presStyleCnt="40">
        <dgm:presLayoutVars>
          <dgm:chPref val="3"/>
        </dgm:presLayoutVars>
      </dgm:prSet>
      <dgm:spPr/>
    </dgm:pt>
    <dgm:pt modelId="{69222080-908C-4A6E-A938-E4C677EB8381}" type="pres">
      <dgm:prSet presAssocID="{8F508779-89F5-4490-91D5-C4EB7CD687C6}" presName="rootConnector" presStyleLbl="node3" presStyleIdx="2" presStyleCnt="40"/>
      <dgm:spPr/>
    </dgm:pt>
    <dgm:pt modelId="{90D6AFDF-3B8A-4583-B5B7-4617ACCEA727}" type="pres">
      <dgm:prSet presAssocID="{8F508779-89F5-4490-91D5-C4EB7CD687C6}" presName="hierChild4" presStyleCnt="0"/>
      <dgm:spPr/>
    </dgm:pt>
    <dgm:pt modelId="{E42CD3DB-3685-40CC-A27A-F4A02025E37A}" type="pres">
      <dgm:prSet presAssocID="{8F508779-89F5-4490-91D5-C4EB7CD687C6}" presName="hierChild5" presStyleCnt="0"/>
      <dgm:spPr/>
    </dgm:pt>
    <dgm:pt modelId="{053C38FB-07D6-48C9-997A-D71D28BF107F}" type="pres">
      <dgm:prSet presAssocID="{E3C77E75-9B40-47D1-B61C-C6534B53A4BD}" presName="Name37" presStyleLbl="parChTrans1D3" presStyleIdx="3" presStyleCnt="40"/>
      <dgm:spPr/>
    </dgm:pt>
    <dgm:pt modelId="{4C964258-EDCA-4088-AA92-8F2576A7D1BD}" type="pres">
      <dgm:prSet presAssocID="{CB18864D-E8CD-45BB-A088-D8A79A7F085C}" presName="hierRoot2" presStyleCnt="0">
        <dgm:presLayoutVars>
          <dgm:hierBranch val="init"/>
        </dgm:presLayoutVars>
      </dgm:prSet>
      <dgm:spPr/>
    </dgm:pt>
    <dgm:pt modelId="{F07C464D-FFE2-4DDA-9569-02A77488D0D6}" type="pres">
      <dgm:prSet presAssocID="{CB18864D-E8CD-45BB-A088-D8A79A7F085C}" presName="rootComposite" presStyleCnt="0"/>
      <dgm:spPr/>
    </dgm:pt>
    <dgm:pt modelId="{D6A7B7D3-8DDB-444B-89D2-0D44E54D31ED}" type="pres">
      <dgm:prSet presAssocID="{CB18864D-E8CD-45BB-A088-D8A79A7F085C}" presName="rootText" presStyleLbl="node3" presStyleIdx="3" presStyleCnt="40">
        <dgm:presLayoutVars>
          <dgm:chPref val="3"/>
        </dgm:presLayoutVars>
      </dgm:prSet>
      <dgm:spPr/>
    </dgm:pt>
    <dgm:pt modelId="{0DBBBB21-0566-47EA-9AF5-CE343BDC61D9}" type="pres">
      <dgm:prSet presAssocID="{CB18864D-E8CD-45BB-A088-D8A79A7F085C}" presName="rootConnector" presStyleLbl="node3" presStyleIdx="3" presStyleCnt="40"/>
      <dgm:spPr/>
    </dgm:pt>
    <dgm:pt modelId="{C7DA5B34-046C-45A8-A0F9-7C02C4A27BFF}" type="pres">
      <dgm:prSet presAssocID="{CB18864D-E8CD-45BB-A088-D8A79A7F085C}" presName="hierChild4" presStyleCnt="0"/>
      <dgm:spPr/>
    </dgm:pt>
    <dgm:pt modelId="{3B31A42C-0B71-4E7A-81C9-58BFA941894E}" type="pres">
      <dgm:prSet presAssocID="{CB18864D-E8CD-45BB-A088-D8A79A7F085C}" presName="hierChild5" presStyleCnt="0"/>
      <dgm:spPr/>
    </dgm:pt>
    <dgm:pt modelId="{4D1CA0B2-05A2-4ED0-8776-148B5AE04983}" type="pres">
      <dgm:prSet presAssocID="{954224B0-354F-445B-B76E-8ECB1AC891AA}" presName="Name37" presStyleLbl="parChTrans1D3" presStyleIdx="4" presStyleCnt="40"/>
      <dgm:spPr/>
    </dgm:pt>
    <dgm:pt modelId="{9A8F8C6C-6941-4A94-A17F-33A1398B4F53}" type="pres">
      <dgm:prSet presAssocID="{50C5D154-FF94-47CC-895B-22F374CC94FE}" presName="hierRoot2" presStyleCnt="0">
        <dgm:presLayoutVars>
          <dgm:hierBranch val="init"/>
        </dgm:presLayoutVars>
      </dgm:prSet>
      <dgm:spPr/>
    </dgm:pt>
    <dgm:pt modelId="{F8522872-9AD5-4DA9-8261-A7AA2283BBE1}" type="pres">
      <dgm:prSet presAssocID="{50C5D154-FF94-47CC-895B-22F374CC94FE}" presName="rootComposite" presStyleCnt="0"/>
      <dgm:spPr/>
    </dgm:pt>
    <dgm:pt modelId="{AC6CB7B1-E1C0-4A04-B232-DDB59EF6E6A3}" type="pres">
      <dgm:prSet presAssocID="{50C5D154-FF94-47CC-895B-22F374CC94FE}" presName="rootText" presStyleLbl="node3" presStyleIdx="4" presStyleCnt="40">
        <dgm:presLayoutVars>
          <dgm:chPref val="3"/>
        </dgm:presLayoutVars>
      </dgm:prSet>
      <dgm:spPr/>
    </dgm:pt>
    <dgm:pt modelId="{700723F6-CAF3-460A-9AA6-3F01FDDED6DF}" type="pres">
      <dgm:prSet presAssocID="{50C5D154-FF94-47CC-895B-22F374CC94FE}" presName="rootConnector" presStyleLbl="node3" presStyleIdx="4" presStyleCnt="40"/>
      <dgm:spPr/>
    </dgm:pt>
    <dgm:pt modelId="{F72D287C-807C-489D-9776-A7733A07C527}" type="pres">
      <dgm:prSet presAssocID="{50C5D154-FF94-47CC-895B-22F374CC94FE}" presName="hierChild4" presStyleCnt="0"/>
      <dgm:spPr/>
    </dgm:pt>
    <dgm:pt modelId="{22C636BC-B29B-46A7-B640-ADD797A9E6FC}" type="pres">
      <dgm:prSet presAssocID="{50C5D154-FF94-47CC-895B-22F374CC94FE}" presName="hierChild5" presStyleCnt="0"/>
      <dgm:spPr/>
    </dgm:pt>
    <dgm:pt modelId="{0FF6E8A5-63F3-4681-8C4F-99EACC836F0B}" type="pres">
      <dgm:prSet presAssocID="{0518F379-9B76-4D24-9528-ABF29A5CC0F7}" presName="hierChild5" presStyleCnt="0"/>
      <dgm:spPr/>
    </dgm:pt>
    <dgm:pt modelId="{A6C9D3D6-9DCC-442E-B9AB-B5EA30D6E5EB}" type="pres">
      <dgm:prSet presAssocID="{8BE15F60-AC23-42C2-B1B2-C05367E5646B}" presName="Name37" presStyleLbl="parChTrans1D2" presStyleIdx="1" presStyleCnt="12"/>
      <dgm:spPr/>
    </dgm:pt>
    <dgm:pt modelId="{33966EC2-6616-4A60-B935-C7D05ED6891D}" type="pres">
      <dgm:prSet presAssocID="{677867AE-D383-4741-A19C-212DA7B39248}" presName="hierRoot2" presStyleCnt="0">
        <dgm:presLayoutVars>
          <dgm:hierBranch val="init"/>
        </dgm:presLayoutVars>
      </dgm:prSet>
      <dgm:spPr/>
    </dgm:pt>
    <dgm:pt modelId="{ED400900-9E06-4805-AE88-90A4A95E42FD}" type="pres">
      <dgm:prSet presAssocID="{677867AE-D383-4741-A19C-212DA7B39248}" presName="rootComposite" presStyleCnt="0"/>
      <dgm:spPr/>
    </dgm:pt>
    <dgm:pt modelId="{5AFBDEEA-44F9-4D0A-B695-80C0193C9A5A}" type="pres">
      <dgm:prSet presAssocID="{677867AE-D383-4741-A19C-212DA7B39248}" presName="rootText" presStyleLbl="node2" presStyleIdx="1" presStyleCnt="12">
        <dgm:presLayoutVars>
          <dgm:chPref val="3"/>
        </dgm:presLayoutVars>
      </dgm:prSet>
      <dgm:spPr/>
    </dgm:pt>
    <dgm:pt modelId="{1AE042DB-F9DB-41D6-B36B-767F795400BE}" type="pres">
      <dgm:prSet presAssocID="{677867AE-D383-4741-A19C-212DA7B39248}" presName="rootConnector" presStyleLbl="node2" presStyleIdx="1" presStyleCnt="12"/>
      <dgm:spPr/>
    </dgm:pt>
    <dgm:pt modelId="{CF14CA37-86BD-4AF1-9A80-425AA349A95D}" type="pres">
      <dgm:prSet presAssocID="{677867AE-D383-4741-A19C-212DA7B39248}" presName="hierChild4" presStyleCnt="0"/>
      <dgm:spPr/>
    </dgm:pt>
    <dgm:pt modelId="{9ADD2EC2-3F85-4835-9072-4B11ECA3733C}" type="pres">
      <dgm:prSet presAssocID="{7CBB8AA7-F18D-423C-8EAB-0B7075F294D5}" presName="Name37" presStyleLbl="parChTrans1D3" presStyleIdx="5" presStyleCnt="40"/>
      <dgm:spPr/>
    </dgm:pt>
    <dgm:pt modelId="{40CD420A-BB00-403E-BA7E-D6FBF209247B}" type="pres">
      <dgm:prSet presAssocID="{5A059123-7559-42F8-A429-2DD037A7FC85}" presName="hierRoot2" presStyleCnt="0">
        <dgm:presLayoutVars>
          <dgm:hierBranch val="init"/>
        </dgm:presLayoutVars>
      </dgm:prSet>
      <dgm:spPr/>
    </dgm:pt>
    <dgm:pt modelId="{3C37E743-8DC8-4EBA-A485-B71576312919}" type="pres">
      <dgm:prSet presAssocID="{5A059123-7559-42F8-A429-2DD037A7FC85}" presName="rootComposite" presStyleCnt="0"/>
      <dgm:spPr/>
    </dgm:pt>
    <dgm:pt modelId="{61D2FC3C-DC7C-4748-A0DD-133BBB7C198D}" type="pres">
      <dgm:prSet presAssocID="{5A059123-7559-42F8-A429-2DD037A7FC85}" presName="rootText" presStyleLbl="node3" presStyleIdx="5" presStyleCnt="40">
        <dgm:presLayoutVars>
          <dgm:chPref val="3"/>
        </dgm:presLayoutVars>
      </dgm:prSet>
      <dgm:spPr/>
    </dgm:pt>
    <dgm:pt modelId="{5103C05A-BBA2-4518-89BB-F66897356EEC}" type="pres">
      <dgm:prSet presAssocID="{5A059123-7559-42F8-A429-2DD037A7FC85}" presName="rootConnector" presStyleLbl="node3" presStyleIdx="5" presStyleCnt="40"/>
      <dgm:spPr/>
    </dgm:pt>
    <dgm:pt modelId="{215D5159-9B3D-4FEE-8077-17AB6F34AD28}" type="pres">
      <dgm:prSet presAssocID="{5A059123-7559-42F8-A429-2DD037A7FC85}" presName="hierChild4" presStyleCnt="0"/>
      <dgm:spPr/>
    </dgm:pt>
    <dgm:pt modelId="{FFFB4B1D-D229-4897-BD86-EC646EAAA4BB}" type="pres">
      <dgm:prSet presAssocID="{5A059123-7559-42F8-A429-2DD037A7FC85}" presName="hierChild5" presStyleCnt="0"/>
      <dgm:spPr/>
    </dgm:pt>
    <dgm:pt modelId="{647C2500-4863-4C48-8471-37D9BDF00DA5}" type="pres">
      <dgm:prSet presAssocID="{742084C8-6557-4DFB-9CE2-8421B9AD7D47}" presName="Name37" presStyleLbl="parChTrans1D3" presStyleIdx="6" presStyleCnt="40"/>
      <dgm:spPr/>
    </dgm:pt>
    <dgm:pt modelId="{FEA6A898-5390-4CDC-96B2-8702BDA87211}" type="pres">
      <dgm:prSet presAssocID="{67BBDFF0-D282-451E-8291-728EFAB8671A}" presName="hierRoot2" presStyleCnt="0">
        <dgm:presLayoutVars>
          <dgm:hierBranch val="init"/>
        </dgm:presLayoutVars>
      </dgm:prSet>
      <dgm:spPr/>
    </dgm:pt>
    <dgm:pt modelId="{F838970F-5F4E-4356-9F78-8A3EB04C8C7B}" type="pres">
      <dgm:prSet presAssocID="{67BBDFF0-D282-451E-8291-728EFAB8671A}" presName="rootComposite" presStyleCnt="0"/>
      <dgm:spPr/>
    </dgm:pt>
    <dgm:pt modelId="{EFF20375-4CCB-41C3-8469-3CDAAA8C9C89}" type="pres">
      <dgm:prSet presAssocID="{67BBDFF0-D282-451E-8291-728EFAB8671A}" presName="rootText" presStyleLbl="node3" presStyleIdx="6" presStyleCnt="40" custLinFactY="45344" custLinFactNeighborY="100000">
        <dgm:presLayoutVars>
          <dgm:chPref val="3"/>
        </dgm:presLayoutVars>
      </dgm:prSet>
      <dgm:spPr/>
    </dgm:pt>
    <dgm:pt modelId="{7D365CED-168D-4197-9940-9F292D0D1F9A}" type="pres">
      <dgm:prSet presAssocID="{67BBDFF0-D282-451E-8291-728EFAB8671A}" presName="rootConnector" presStyleLbl="node3" presStyleIdx="6" presStyleCnt="40"/>
      <dgm:spPr/>
    </dgm:pt>
    <dgm:pt modelId="{989D537D-6B74-41CB-875B-BEFB00D2F8FD}" type="pres">
      <dgm:prSet presAssocID="{67BBDFF0-D282-451E-8291-728EFAB8671A}" presName="hierChild4" presStyleCnt="0"/>
      <dgm:spPr/>
    </dgm:pt>
    <dgm:pt modelId="{7F9AB851-5567-4CD0-932C-83153460C61D}" type="pres">
      <dgm:prSet presAssocID="{67BBDFF0-D282-451E-8291-728EFAB8671A}" presName="hierChild5" presStyleCnt="0"/>
      <dgm:spPr/>
    </dgm:pt>
    <dgm:pt modelId="{EBCBF38C-E6CA-4379-A0B1-F1DEBA547B24}" type="pres">
      <dgm:prSet presAssocID="{E783A654-2C22-4190-9D34-7756BCEC7BCD}" presName="Name37" presStyleLbl="parChTrans1D3" presStyleIdx="7" presStyleCnt="40"/>
      <dgm:spPr/>
    </dgm:pt>
    <dgm:pt modelId="{20ECF1EE-CF52-484F-8B3F-C1D23CAA94F1}" type="pres">
      <dgm:prSet presAssocID="{9697DF2A-3020-4DD8-8338-0C27F163EF7B}" presName="hierRoot2" presStyleCnt="0">
        <dgm:presLayoutVars>
          <dgm:hierBranch val="init"/>
        </dgm:presLayoutVars>
      </dgm:prSet>
      <dgm:spPr/>
    </dgm:pt>
    <dgm:pt modelId="{BF8D6F3B-724F-4CEF-8B22-4D360C2A36B7}" type="pres">
      <dgm:prSet presAssocID="{9697DF2A-3020-4DD8-8338-0C27F163EF7B}" presName="rootComposite" presStyleCnt="0"/>
      <dgm:spPr/>
    </dgm:pt>
    <dgm:pt modelId="{B1C3830A-CC2B-4A45-B52B-4CAAB741C3D7}" type="pres">
      <dgm:prSet presAssocID="{9697DF2A-3020-4DD8-8338-0C27F163EF7B}" presName="rootText" presStyleLbl="node3" presStyleIdx="7" presStyleCnt="40" custLinFactY="-46821" custLinFactNeighborY="-100000">
        <dgm:presLayoutVars>
          <dgm:chPref val="3"/>
        </dgm:presLayoutVars>
      </dgm:prSet>
      <dgm:spPr/>
    </dgm:pt>
    <dgm:pt modelId="{60F52920-ED1B-4F98-B664-A300ABF0DA90}" type="pres">
      <dgm:prSet presAssocID="{9697DF2A-3020-4DD8-8338-0C27F163EF7B}" presName="rootConnector" presStyleLbl="node3" presStyleIdx="7" presStyleCnt="40"/>
      <dgm:spPr/>
    </dgm:pt>
    <dgm:pt modelId="{656F468A-AEF5-4010-9D71-5FC9E5409E9E}" type="pres">
      <dgm:prSet presAssocID="{9697DF2A-3020-4DD8-8338-0C27F163EF7B}" presName="hierChild4" presStyleCnt="0"/>
      <dgm:spPr/>
    </dgm:pt>
    <dgm:pt modelId="{A9E00075-8109-4283-A9D6-ADDEAD83880D}" type="pres">
      <dgm:prSet presAssocID="{9697DF2A-3020-4DD8-8338-0C27F163EF7B}" presName="hierChild5" presStyleCnt="0"/>
      <dgm:spPr/>
    </dgm:pt>
    <dgm:pt modelId="{37F9B0D2-46BD-49E0-B1C8-B282C2956D87}" type="pres">
      <dgm:prSet presAssocID="{677867AE-D383-4741-A19C-212DA7B39248}" presName="hierChild5" presStyleCnt="0"/>
      <dgm:spPr/>
    </dgm:pt>
    <dgm:pt modelId="{7B37DF95-E484-4655-938F-CAE68494BDFD}" type="pres">
      <dgm:prSet presAssocID="{77A2F5FD-58D1-4D68-BCF2-D7F56AB792AB}" presName="Name37" presStyleLbl="parChTrans1D2" presStyleIdx="2" presStyleCnt="12"/>
      <dgm:spPr/>
    </dgm:pt>
    <dgm:pt modelId="{76371C25-AFD4-4F33-B421-EB0F14B8F43A}" type="pres">
      <dgm:prSet presAssocID="{FF099EF7-321E-45BF-AED6-CB0900C8341A}" presName="hierRoot2" presStyleCnt="0">
        <dgm:presLayoutVars>
          <dgm:hierBranch val="init"/>
        </dgm:presLayoutVars>
      </dgm:prSet>
      <dgm:spPr/>
    </dgm:pt>
    <dgm:pt modelId="{36C1A4F3-50B6-4717-AC9B-326EAD388097}" type="pres">
      <dgm:prSet presAssocID="{FF099EF7-321E-45BF-AED6-CB0900C8341A}" presName="rootComposite" presStyleCnt="0"/>
      <dgm:spPr/>
    </dgm:pt>
    <dgm:pt modelId="{714D4D66-57CB-44E1-9470-6ECBE1235C2D}" type="pres">
      <dgm:prSet presAssocID="{FF099EF7-321E-45BF-AED6-CB0900C8341A}" presName="rootText" presStyleLbl="node2" presStyleIdx="2" presStyleCnt="12">
        <dgm:presLayoutVars>
          <dgm:chPref val="3"/>
        </dgm:presLayoutVars>
      </dgm:prSet>
      <dgm:spPr/>
    </dgm:pt>
    <dgm:pt modelId="{69DD91BF-AE08-4A50-85AD-0A6AF04AFB88}" type="pres">
      <dgm:prSet presAssocID="{FF099EF7-321E-45BF-AED6-CB0900C8341A}" presName="rootConnector" presStyleLbl="node2" presStyleIdx="2" presStyleCnt="12"/>
      <dgm:spPr/>
    </dgm:pt>
    <dgm:pt modelId="{F5067E9F-CDDD-484A-A776-F2C9CE15B596}" type="pres">
      <dgm:prSet presAssocID="{FF099EF7-321E-45BF-AED6-CB0900C8341A}" presName="hierChild4" presStyleCnt="0"/>
      <dgm:spPr/>
    </dgm:pt>
    <dgm:pt modelId="{0A7BCCD4-E970-4163-91E4-D62BA1F7944A}" type="pres">
      <dgm:prSet presAssocID="{63879560-0422-45CB-8864-A8F90043E6DC}" presName="Name37" presStyleLbl="parChTrans1D3" presStyleIdx="8" presStyleCnt="40"/>
      <dgm:spPr/>
    </dgm:pt>
    <dgm:pt modelId="{AD2E9C58-97D4-463A-80EF-07ED2F6C12E8}" type="pres">
      <dgm:prSet presAssocID="{396A7383-D9B4-4304-8B32-78C675C30257}" presName="hierRoot2" presStyleCnt="0">
        <dgm:presLayoutVars>
          <dgm:hierBranch val="init"/>
        </dgm:presLayoutVars>
      </dgm:prSet>
      <dgm:spPr/>
    </dgm:pt>
    <dgm:pt modelId="{0A0CE224-F606-4925-9752-F4CDD1927D71}" type="pres">
      <dgm:prSet presAssocID="{396A7383-D9B4-4304-8B32-78C675C30257}" presName="rootComposite" presStyleCnt="0"/>
      <dgm:spPr/>
    </dgm:pt>
    <dgm:pt modelId="{599EC8A7-784D-4CF4-956B-8E5FE28C952D}" type="pres">
      <dgm:prSet presAssocID="{396A7383-D9B4-4304-8B32-78C675C30257}" presName="rootText" presStyleLbl="node3" presStyleIdx="8" presStyleCnt="40">
        <dgm:presLayoutVars>
          <dgm:chPref val="3"/>
        </dgm:presLayoutVars>
      </dgm:prSet>
      <dgm:spPr/>
    </dgm:pt>
    <dgm:pt modelId="{820C948E-3D8A-4299-AEF3-1A60BF41C990}" type="pres">
      <dgm:prSet presAssocID="{396A7383-D9B4-4304-8B32-78C675C30257}" presName="rootConnector" presStyleLbl="node3" presStyleIdx="8" presStyleCnt="40"/>
      <dgm:spPr/>
    </dgm:pt>
    <dgm:pt modelId="{AB142CCF-10AC-4CAC-82BC-9F78B8181D4E}" type="pres">
      <dgm:prSet presAssocID="{396A7383-D9B4-4304-8B32-78C675C30257}" presName="hierChild4" presStyleCnt="0"/>
      <dgm:spPr/>
    </dgm:pt>
    <dgm:pt modelId="{BA956040-704B-4A5C-88D8-5B487C0B690E}" type="pres">
      <dgm:prSet presAssocID="{396A7383-D9B4-4304-8B32-78C675C30257}" presName="hierChild5" presStyleCnt="0"/>
      <dgm:spPr/>
    </dgm:pt>
    <dgm:pt modelId="{8D6D9E8D-D9DD-4303-8C74-4E298457F1EE}" type="pres">
      <dgm:prSet presAssocID="{FF099EF7-321E-45BF-AED6-CB0900C8341A}" presName="hierChild5" presStyleCnt="0"/>
      <dgm:spPr/>
    </dgm:pt>
    <dgm:pt modelId="{BD96652F-2665-47BF-BB3E-E2EC355D9CE1}" type="pres">
      <dgm:prSet presAssocID="{9C69C267-C2CE-4680-BA9C-7D9CFB04DA07}" presName="Name37" presStyleLbl="parChTrans1D2" presStyleIdx="3" presStyleCnt="12"/>
      <dgm:spPr/>
    </dgm:pt>
    <dgm:pt modelId="{F47D0865-5A91-4C41-B14F-701835B28590}" type="pres">
      <dgm:prSet presAssocID="{BD7BF20F-CF90-4343-9B85-CDA889B3002C}" presName="hierRoot2" presStyleCnt="0">
        <dgm:presLayoutVars>
          <dgm:hierBranch val="init"/>
        </dgm:presLayoutVars>
      </dgm:prSet>
      <dgm:spPr/>
    </dgm:pt>
    <dgm:pt modelId="{10210A00-EB79-4479-8D8D-B0B4F4B812BE}" type="pres">
      <dgm:prSet presAssocID="{BD7BF20F-CF90-4343-9B85-CDA889B3002C}" presName="rootComposite" presStyleCnt="0"/>
      <dgm:spPr/>
    </dgm:pt>
    <dgm:pt modelId="{3BEB44FF-3B5E-42FC-BDCC-734D7F6A2274}" type="pres">
      <dgm:prSet presAssocID="{BD7BF20F-CF90-4343-9B85-CDA889B3002C}" presName="rootText" presStyleLbl="node2" presStyleIdx="3" presStyleCnt="12">
        <dgm:presLayoutVars>
          <dgm:chPref val="3"/>
        </dgm:presLayoutVars>
      </dgm:prSet>
      <dgm:spPr/>
    </dgm:pt>
    <dgm:pt modelId="{E150E4B6-B9A5-4BAC-BBFC-61EB6361091E}" type="pres">
      <dgm:prSet presAssocID="{BD7BF20F-CF90-4343-9B85-CDA889B3002C}" presName="rootConnector" presStyleLbl="node2" presStyleIdx="3" presStyleCnt="12"/>
      <dgm:spPr/>
    </dgm:pt>
    <dgm:pt modelId="{BB2C8C54-396C-447D-8847-B155D85552CB}" type="pres">
      <dgm:prSet presAssocID="{BD7BF20F-CF90-4343-9B85-CDA889B3002C}" presName="hierChild4" presStyleCnt="0"/>
      <dgm:spPr/>
    </dgm:pt>
    <dgm:pt modelId="{954BCF12-6800-4814-8A69-7CFD3742000F}" type="pres">
      <dgm:prSet presAssocID="{320CB068-C125-414C-A477-15AEFCD0F53F}" presName="Name37" presStyleLbl="parChTrans1D3" presStyleIdx="9" presStyleCnt="40"/>
      <dgm:spPr/>
    </dgm:pt>
    <dgm:pt modelId="{682E6DEC-DE8C-4B29-8BC8-BB9AE3B3E67F}" type="pres">
      <dgm:prSet presAssocID="{3B53E456-8BA6-465D-8ADC-9658B35E655A}" presName="hierRoot2" presStyleCnt="0">
        <dgm:presLayoutVars>
          <dgm:hierBranch val="init"/>
        </dgm:presLayoutVars>
      </dgm:prSet>
      <dgm:spPr/>
    </dgm:pt>
    <dgm:pt modelId="{D0877C2A-5912-4FC0-98CD-43D7AC7AAA10}" type="pres">
      <dgm:prSet presAssocID="{3B53E456-8BA6-465D-8ADC-9658B35E655A}" presName="rootComposite" presStyleCnt="0"/>
      <dgm:spPr/>
    </dgm:pt>
    <dgm:pt modelId="{21A9EEEE-6037-41D6-83BA-1F6E8E044818}" type="pres">
      <dgm:prSet presAssocID="{3B53E456-8BA6-465D-8ADC-9658B35E655A}" presName="rootText" presStyleLbl="node3" presStyleIdx="9" presStyleCnt="40">
        <dgm:presLayoutVars>
          <dgm:chPref val="3"/>
        </dgm:presLayoutVars>
      </dgm:prSet>
      <dgm:spPr/>
    </dgm:pt>
    <dgm:pt modelId="{90CA8815-4A17-4F5D-9A83-D4F254D262CA}" type="pres">
      <dgm:prSet presAssocID="{3B53E456-8BA6-465D-8ADC-9658B35E655A}" presName="rootConnector" presStyleLbl="node3" presStyleIdx="9" presStyleCnt="40"/>
      <dgm:spPr/>
    </dgm:pt>
    <dgm:pt modelId="{E07532FF-90B9-4870-938E-8C9CE1E6B686}" type="pres">
      <dgm:prSet presAssocID="{3B53E456-8BA6-465D-8ADC-9658B35E655A}" presName="hierChild4" presStyleCnt="0"/>
      <dgm:spPr/>
    </dgm:pt>
    <dgm:pt modelId="{584E5ED1-0E14-4D02-8BB1-15CBE4872664}" type="pres">
      <dgm:prSet presAssocID="{3B53E456-8BA6-465D-8ADC-9658B35E655A}" presName="hierChild5" presStyleCnt="0"/>
      <dgm:spPr/>
    </dgm:pt>
    <dgm:pt modelId="{90DCC53D-0EFD-423D-8704-AAB2D6389433}" type="pres">
      <dgm:prSet presAssocID="{E9078780-DE32-442E-B590-2726891CC8A0}" presName="Name37" presStyleLbl="parChTrans1D3" presStyleIdx="10" presStyleCnt="40"/>
      <dgm:spPr/>
    </dgm:pt>
    <dgm:pt modelId="{25EADFB2-AF38-48C2-8256-5FE152351412}" type="pres">
      <dgm:prSet presAssocID="{B2A612DD-E49C-4D66-9A0E-86AE5409765C}" presName="hierRoot2" presStyleCnt="0">
        <dgm:presLayoutVars>
          <dgm:hierBranch val="init"/>
        </dgm:presLayoutVars>
      </dgm:prSet>
      <dgm:spPr/>
    </dgm:pt>
    <dgm:pt modelId="{50DBD7D4-A136-43FF-B416-4ACDE0C0B10A}" type="pres">
      <dgm:prSet presAssocID="{B2A612DD-E49C-4D66-9A0E-86AE5409765C}" presName="rootComposite" presStyleCnt="0"/>
      <dgm:spPr/>
    </dgm:pt>
    <dgm:pt modelId="{ED706D20-EAB5-4F7A-9829-E7BFF58C1888}" type="pres">
      <dgm:prSet presAssocID="{B2A612DD-E49C-4D66-9A0E-86AE5409765C}" presName="rootText" presStyleLbl="node3" presStyleIdx="10" presStyleCnt="40">
        <dgm:presLayoutVars>
          <dgm:chPref val="3"/>
        </dgm:presLayoutVars>
      </dgm:prSet>
      <dgm:spPr/>
    </dgm:pt>
    <dgm:pt modelId="{1448A521-9112-469A-9EFD-889920637CCC}" type="pres">
      <dgm:prSet presAssocID="{B2A612DD-E49C-4D66-9A0E-86AE5409765C}" presName="rootConnector" presStyleLbl="node3" presStyleIdx="10" presStyleCnt="40"/>
      <dgm:spPr/>
    </dgm:pt>
    <dgm:pt modelId="{38570722-A88A-4A2B-8298-B1BAFC05A8D3}" type="pres">
      <dgm:prSet presAssocID="{B2A612DD-E49C-4D66-9A0E-86AE5409765C}" presName="hierChild4" presStyleCnt="0"/>
      <dgm:spPr/>
    </dgm:pt>
    <dgm:pt modelId="{62D0FB65-F76A-457E-9D7D-194FB5F0479D}" type="pres">
      <dgm:prSet presAssocID="{B2A612DD-E49C-4D66-9A0E-86AE5409765C}" presName="hierChild5" presStyleCnt="0"/>
      <dgm:spPr/>
    </dgm:pt>
    <dgm:pt modelId="{658E88B1-6739-4968-BCA0-151EB41C9A36}" type="pres">
      <dgm:prSet presAssocID="{7772C4A5-332C-40E5-8E57-8ED2FE78F650}" presName="Name37" presStyleLbl="parChTrans1D3" presStyleIdx="11" presStyleCnt="40"/>
      <dgm:spPr/>
    </dgm:pt>
    <dgm:pt modelId="{F33E95CF-619D-4106-9D74-83CB04DE14C4}" type="pres">
      <dgm:prSet presAssocID="{6E7D671E-FED9-4B6B-9DBF-6ACA63DF76D1}" presName="hierRoot2" presStyleCnt="0">
        <dgm:presLayoutVars>
          <dgm:hierBranch val="init"/>
        </dgm:presLayoutVars>
      </dgm:prSet>
      <dgm:spPr/>
    </dgm:pt>
    <dgm:pt modelId="{4AB45C9A-6A26-4A14-8D6A-8412F9616210}" type="pres">
      <dgm:prSet presAssocID="{6E7D671E-FED9-4B6B-9DBF-6ACA63DF76D1}" presName="rootComposite" presStyleCnt="0"/>
      <dgm:spPr/>
    </dgm:pt>
    <dgm:pt modelId="{EBF43E79-2C8D-43CB-84BC-20B9100B0FCF}" type="pres">
      <dgm:prSet presAssocID="{6E7D671E-FED9-4B6B-9DBF-6ACA63DF76D1}" presName="rootText" presStyleLbl="node3" presStyleIdx="11" presStyleCnt="40">
        <dgm:presLayoutVars>
          <dgm:chPref val="3"/>
        </dgm:presLayoutVars>
      </dgm:prSet>
      <dgm:spPr/>
    </dgm:pt>
    <dgm:pt modelId="{E041E55D-3719-4AB1-9193-347F72A16A48}" type="pres">
      <dgm:prSet presAssocID="{6E7D671E-FED9-4B6B-9DBF-6ACA63DF76D1}" presName="rootConnector" presStyleLbl="node3" presStyleIdx="11" presStyleCnt="40"/>
      <dgm:spPr/>
    </dgm:pt>
    <dgm:pt modelId="{BF332502-4AA2-49A5-A374-8B3BAC36B0DF}" type="pres">
      <dgm:prSet presAssocID="{6E7D671E-FED9-4B6B-9DBF-6ACA63DF76D1}" presName="hierChild4" presStyleCnt="0"/>
      <dgm:spPr/>
    </dgm:pt>
    <dgm:pt modelId="{C0630A4D-1F59-4AF1-920E-1F99A086AAC5}" type="pres">
      <dgm:prSet presAssocID="{6E7D671E-FED9-4B6B-9DBF-6ACA63DF76D1}" presName="hierChild5" presStyleCnt="0"/>
      <dgm:spPr/>
    </dgm:pt>
    <dgm:pt modelId="{985690B4-9B18-4003-82FD-71D3DEC4DDF2}" type="pres">
      <dgm:prSet presAssocID="{D97CF404-8D08-4AB9-A4E0-66DB6DECBD29}" presName="Name37" presStyleLbl="parChTrans1D3" presStyleIdx="12" presStyleCnt="40"/>
      <dgm:spPr/>
    </dgm:pt>
    <dgm:pt modelId="{C0FC35A5-F9B3-43C1-A061-A7D8888527D9}" type="pres">
      <dgm:prSet presAssocID="{E6B320DE-2536-4B6E-A957-8CB38BC17209}" presName="hierRoot2" presStyleCnt="0">
        <dgm:presLayoutVars>
          <dgm:hierBranch val="init"/>
        </dgm:presLayoutVars>
      </dgm:prSet>
      <dgm:spPr/>
    </dgm:pt>
    <dgm:pt modelId="{81F643AC-0339-4445-B00F-86DF03D2B3C4}" type="pres">
      <dgm:prSet presAssocID="{E6B320DE-2536-4B6E-A957-8CB38BC17209}" presName="rootComposite" presStyleCnt="0"/>
      <dgm:spPr/>
    </dgm:pt>
    <dgm:pt modelId="{7DC27677-7C01-4017-A2F4-87D25EDE4A89}" type="pres">
      <dgm:prSet presAssocID="{E6B320DE-2536-4B6E-A957-8CB38BC17209}" presName="rootText" presStyleLbl="node3" presStyleIdx="12" presStyleCnt="40">
        <dgm:presLayoutVars>
          <dgm:chPref val="3"/>
        </dgm:presLayoutVars>
      </dgm:prSet>
      <dgm:spPr/>
    </dgm:pt>
    <dgm:pt modelId="{E8200E77-2372-43CD-8976-E434304A4317}" type="pres">
      <dgm:prSet presAssocID="{E6B320DE-2536-4B6E-A957-8CB38BC17209}" presName="rootConnector" presStyleLbl="node3" presStyleIdx="12" presStyleCnt="40"/>
      <dgm:spPr/>
    </dgm:pt>
    <dgm:pt modelId="{72856FC5-4835-4DE2-8360-D6511DB07EBE}" type="pres">
      <dgm:prSet presAssocID="{E6B320DE-2536-4B6E-A957-8CB38BC17209}" presName="hierChild4" presStyleCnt="0"/>
      <dgm:spPr/>
    </dgm:pt>
    <dgm:pt modelId="{2D3B417C-B6FD-4DF5-9271-0FF648F7F974}" type="pres">
      <dgm:prSet presAssocID="{E6B320DE-2536-4B6E-A957-8CB38BC17209}" presName="hierChild5" presStyleCnt="0"/>
      <dgm:spPr/>
    </dgm:pt>
    <dgm:pt modelId="{17E47251-7D03-402D-BE63-824639AB0472}" type="pres">
      <dgm:prSet presAssocID="{BD7BF20F-CF90-4343-9B85-CDA889B3002C}" presName="hierChild5" presStyleCnt="0"/>
      <dgm:spPr/>
    </dgm:pt>
    <dgm:pt modelId="{4CBFE0D8-3F1F-43EA-B140-6CA244E4CD57}" type="pres">
      <dgm:prSet presAssocID="{441267FB-F671-4CDA-A935-38DB662BEC19}" presName="Name37" presStyleLbl="parChTrans1D2" presStyleIdx="4" presStyleCnt="12"/>
      <dgm:spPr/>
    </dgm:pt>
    <dgm:pt modelId="{35082C41-A70D-44A3-BA44-07AE28FCA15F}" type="pres">
      <dgm:prSet presAssocID="{BA884887-DAB9-40EF-B210-013F8580F0AC}" presName="hierRoot2" presStyleCnt="0">
        <dgm:presLayoutVars>
          <dgm:hierBranch val="init"/>
        </dgm:presLayoutVars>
      </dgm:prSet>
      <dgm:spPr/>
    </dgm:pt>
    <dgm:pt modelId="{E7A3E4B1-5597-461F-8027-C43DE91EBEBC}" type="pres">
      <dgm:prSet presAssocID="{BA884887-DAB9-40EF-B210-013F8580F0AC}" presName="rootComposite" presStyleCnt="0"/>
      <dgm:spPr/>
    </dgm:pt>
    <dgm:pt modelId="{CD28EE2E-A8D3-49C1-9D0D-2FB5B18FD06C}" type="pres">
      <dgm:prSet presAssocID="{BA884887-DAB9-40EF-B210-013F8580F0AC}" presName="rootText" presStyleLbl="node2" presStyleIdx="4" presStyleCnt="12">
        <dgm:presLayoutVars>
          <dgm:chPref val="3"/>
        </dgm:presLayoutVars>
      </dgm:prSet>
      <dgm:spPr/>
    </dgm:pt>
    <dgm:pt modelId="{5D2457A3-228A-410C-BB8F-3F21E6A1BF73}" type="pres">
      <dgm:prSet presAssocID="{BA884887-DAB9-40EF-B210-013F8580F0AC}" presName="rootConnector" presStyleLbl="node2" presStyleIdx="4" presStyleCnt="12"/>
      <dgm:spPr/>
    </dgm:pt>
    <dgm:pt modelId="{6FF2B284-1FE2-4F97-8342-B81C07D39CF6}" type="pres">
      <dgm:prSet presAssocID="{BA884887-DAB9-40EF-B210-013F8580F0AC}" presName="hierChild4" presStyleCnt="0"/>
      <dgm:spPr/>
    </dgm:pt>
    <dgm:pt modelId="{62B75A69-6991-409D-AEA5-BD089E9222C3}" type="pres">
      <dgm:prSet presAssocID="{0E361C8E-D1B4-446C-B255-DC6D9D384AA7}" presName="Name37" presStyleLbl="parChTrans1D3" presStyleIdx="13" presStyleCnt="40"/>
      <dgm:spPr/>
    </dgm:pt>
    <dgm:pt modelId="{AB3752A0-ECB1-4119-BC9A-47F043E7D46C}" type="pres">
      <dgm:prSet presAssocID="{A6D054BA-1623-460B-B083-5E4C704BB0A0}" presName="hierRoot2" presStyleCnt="0">
        <dgm:presLayoutVars>
          <dgm:hierBranch val="init"/>
        </dgm:presLayoutVars>
      </dgm:prSet>
      <dgm:spPr/>
    </dgm:pt>
    <dgm:pt modelId="{C2BEDE2A-8D74-4CE0-AF55-9893C5CAC7B9}" type="pres">
      <dgm:prSet presAssocID="{A6D054BA-1623-460B-B083-5E4C704BB0A0}" presName="rootComposite" presStyleCnt="0"/>
      <dgm:spPr/>
    </dgm:pt>
    <dgm:pt modelId="{322E9F14-C5CB-4FD7-96B7-E0F2CCC0A15F}" type="pres">
      <dgm:prSet presAssocID="{A6D054BA-1623-460B-B083-5E4C704BB0A0}" presName="rootText" presStyleLbl="node3" presStyleIdx="13" presStyleCnt="40">
        <dgm:presLayoutVars>
          <dgm:chPref val="3"/>
        </dgm:presLayoutVars>
      </dgm:prSet>
      <dgm:spPr/>
    </dgm:pt>
    <dgm:pt modelId="{2262076A-E7B9-4B87-9529-322F730F5BE6}" type="pres">
      <dgm:prSet presAssocID="{A6D054BA-1623-460B-B083-5E4C704BB0A0}" presName="rootConnector" presStyleLbl="node3" presStyleIdx="13" presStyleCnt="40"/>
      <dgm:spPr/>
    </dgm:pt>
    <dgm:pt modelId="{643DA1C9-43A6-4EE3-938B-30A42D471302}" type="pres">
      <dgm:prSet presAssocID="{A6D054BA-1623-460B-B083-5E4C704BB0A0}" presName="hierChild4" presStyleCnt="0"/>
      <dgm:spPr/>
    </dgm:pt>
    <dgm:pt modelId="{739DA04A-AB99-490C-86DF-473CCF08D00D}" type="pres">
      <dgm:prSet presAssocID="{A6D054BA-1623-460B-B083-5E4C704BB0A0}" presName="hierChild5" presStyleCnt="0"/>
      <dgm:spPr/>
    </dgm:pt>
    <dgm:pt modelId="{301F50BA-E80B-462E-BB6D-95C44A5CE603}" type="pres">
      <dgm:prSet presAssocID="{924B2E63-3D78-421B-8009-31BD704BED28}" presName="Name37" presStyleLbl="parChTrans1D3" presStyleIdx="14" presStyleCnt="40"/>
      <dgm:spPr/>
    </dgm:pt>
    <dgm:pt modelId="{CBE8C5D1-85AA-4075-AB6D-E4F5A9479F81}" type="pres">
      <dgm:prSet presAssocID="{A3338F40-9029-4D76-B693-9154184ED10D}" presName="hierRoot2" presStyleCnt="0">
        <dgm:presLayoutVars>
          <dgm:hierBranch val="init"/>
        </dgm:presLayoutVars>
      </dgm:prSet>
      <dgm:spPr/>
    </dgm:pt>
    <dgm:pt modelId="{5D20C0D3-DB1C-48C5-978F-4FFD8667507B}" type="pres">
      <dgm:prSet presAssocID="{A3338F40-9029-4D76-B693-9154184ED10D}" presName="rootComposite" presStyleCnt="0"/>
      <dgm:spPr/>
    </dgm:pt>
    <dgm:pt modelId="{EF7C96A9-B2DE-4AB1-B590-9CA0503A5A44}" type="pres">
      <dgm:prSet presAssocID="{A3338F40-9029-4D76-B693-9154184ED10D}" presName="rootText" presStyleLbl="node3" presStyleIdx="14" presStyleCnt="40">
        <dgm:presLayoutVars>
          <dgm:chPref val="3"/>
        </dgm:presLayoutVars>
      </dgm:prSet>
      <dgm:spPr/>
    </dgm:pt>
    <dgm:pt modelId="{920B40D4-C26B-4BD5-8CA4-63D728485651}" type="pres">
      <dgm:prSet presAssocID="{A3338F40-9029-4D76-B693-9154184ED10D}" presName="rootConnector" presStyleLbl="node3" presStyleIdx="14" presStyleCnt="40"/>
      <dgm:spPr/>
    </dgm:pt>
    <dgm:pt modelId="{1B98C738-E667-4566-AB10-1E3438029B3E}" type="pres">
      <dgm:prSet presAssocID="{A3338F40-9029-4D76-B693-9154184ED10D}" presName="hierChild4" presStyleCnt="0"/>
      <dgm:spPr/>
    </dgm:pt>
    <dgm:pt modelId="{49788804-8015-4A97-8C59-F56DCF235952}" type="pres">
      <dgm:prSet presAssocID="{A3338F40-9029-4D76-B693-9154184ED10D}" presName="hierChild5" presStyleCnt="0"/>
      <dgm:spPr/>
    </dgm:pt>
    <dgm:pt modelId="{F73DCCBA-796E-43A1-8580-8350DCC5A99A}" type="pres">
      <dgm:prSet presAssocID="{964462F6-E204-4AEE-8A2A-5550F985AEE3}" presName="Name37" presStyleLbl="parChTrans1D3" presStyleIdx="15" presStyleCnt="40"/>
      <dgm:spPr/>
    </dgm:pt>
    <dgm:pt modelId="{74BE383B-2DCB-485B-B70D-50871E76581C}" type="pres">
      <dgm:prSet presAssocID="{84999525-7D9D-4128-ABE7-4E4ED2DAFB3B}" presName="hierRoot2" presStyleCnt="0">
        <dgm:presLayoutVars>
          <dgm:hierBranch val="init"/>
        </dgm:presLayoutVars>
      </dgm:prSet>
      <dgm:spPr/>
    </dgm:pt>
    <dgm:pt modelId="{B003164B-105B-451F-B03C-10358E3B3880}" type="pres">
      <dgm:prSet presAssocID="{84999525-7D9D-4128-ABE7-4E4ED2DAFB3B}" presName="rootComposite" presStyleCnt="0"/>
      <dgm:spPr/>
    </dgm:pt>
    <dgm:pt modelId="{1805F68F-8FEC-497A-A7DC-689692EC6884}" type="pres">
      <dgm:prSet presAssocID="{84999525-7D9D-4128-ABE7-4E4ED2DAFB3B}" presName="rootText" presStyleLbl="node3" presStyleIdx="15" presStyleCnt="40">
        <dgm:presLayoutVars>
          <dgm:chPref val="3"/>
        </dgm:presLayoutVars>
      </dgm:prSet>
      <dgm:spPr/>
    </dgm:pt>
    <dgm:pt modelId="{79A63C63-B9ED-4900-95A4-D38C35E18D3A}" type="pres">
      <dgm:prSet presAssocID="{84999525-7D9D-4128-ABE7-4E4ED2DAFB3B}" presName="rootConnector" presStyleLbl="node3" presStyleIdx="15" presStyleCnt="40"/>
      <dgm:spPr/>
    </dgm:pt>
    <dgm:pt modelId="{F332B9E3-4EEE-4A2A-A1A8-E7E80116A3C8}" type="pres">
      <dgm:prSet presAssocID="{84999525-7D9D-4128-ABE7-4E4ED2DAFB3B}" presName="hierChild4" presStyleCnt="0"/>
      <dgm:spPr/>
    </dgm:pt>
    <dgm:pt modelId="{C40538BC-55BC-4A13-ACCA-0280531F6C74}" type="pres">
      <dgm:prSet presAssocID="{84999525-7D9D-4128-ABE7-4E4ED2DAFB3B}" presName="hierChild5" presStyleCnt="0"/>
      <dgm:spPr/>
    </dgm:pt>
    <dgm:pt modelId="{ACBA8EB0-066B-43CB-B2D3-CED3139FB488}" type="pres">
      <dgm:prSet presAssocID="{BA884887-DAB9-40EF-B210-013F8580F0AC}" presName="hierChild5" presStyleCnt="0"/>
      <dgm:spPr/>
    </dgm:pt>
    <dgm:pt modelId="{98C2F332-944C-4E18-B2F6-477E48AACA8A}" type="pres">
      <dgm:prSet presAssocID="{6498817C-9826-4FBA-BCEC-41614DC91838}" presName="Name37" presStyleLbl="parChTrans1D2" presStyleIdx="5" presStyleCnt="12"/>
      <dgm:spPr/>
    </dgm:pt>
    <dgm:pt modelId="{1E264C80-A66B-4712-93FE-7B56CCA56991}" type="pres">
      <dgm:prSet presAssocID="{A23E3DD3-84C7-4F1A-A7EB-38BFC37D2455}" presName="hierRoot2" presStyleCnt="0">
        <dgm:presLayoutVars>
          <dgm:hierBranch val="init"/>
        </dgm:presLayoutVars>
      </dgm:prSet>
      <dgm:spPr/>
    </dgm:pt>
    <dgm:pt modelId="{F9670B42-9B5D-489A-B619-F4C093577FA6}" type="pres">
      <dgm:prSet presAssocID="{A23E3DD3-84C7-4F1A-A7EB-38BFC37D2455}" presName="rootComposite" presStyleCnt="0"/>
      <dgm:spPr/>
    </dgm:pt>
    <dgm:pt modelId="{656D84FE-6DC9-4D63-AC76-2776179517B6}" type="pres">
      <dgm:prSet presAssocID="{A23E3DD3-84C7-4F1A-A7EB-38BFC37D2455}" presName="rootText" presStyleLbl="node2" presStyleIdx="5" presStyleCnt="12">
        <dgm:presLayoutVars>
          <dgm:chPref val="3"/>
        </dgm:presLayoutVars>
      </dgm:prSet>
      <dgm:spPr/>
    </dgm:pt>
    <dgm:pt modelId="{BB2208F1-49D2-4C2F-ABFD-B1FDB3878691}" type="pres">
      <dgm:prSet presAssocID="{A23E3DD3-84C7-4F1A-A7EB-38BFC37D2455}" presName="rootConnector" presStyleLbl="node2" presStyleIdx="5" presStyleCnt="12"/>
      <dgm:spPr/>
    </dgm:pt>
    <dgm:pt modelId="{62DCF4A7-AA59-44E6-BCAE-7803230413D9}" type="pres">
      <dgm:prSet presAssocID="{A23E3DD3-84C7-4F1A-A7EB-38BFC37D2455}" presName="hierChild4" presStyleCnt="0"/>
      <dgm:spPr/>
    </dgm:pt>
    <dgm:pt modelId="{A44CE9C3-6CB7-4C84-99B6-3009CD2B48C7}" type="pres">
      <dgm:prSet presAssocID="{39E7A4B1-2071-424D-A32E-5BD1FA2C0B3A}" presName="Name37" presStyleLbl="parChTrans1D3" presStyleIdx="16" presStyleCnt="40"/>
      <dgm:spPr/>
    </dgm:pt>
    <dgm:pt modelId="{061BE39D-D20F-4FA3-9818-5C187470197C}" type="pres">
      <dgm:prSet presAssocID="{91355DF0-0B22-4445-9CDF-10B346A46907}" presName="hierRoot2" presStyleCnt="0">
        <dgm:presLayoutVars>
          <dgm:hierBranch val="init"/>
        </dgm:presLayoutVars>
      </dgm:prSet>
      <dgm:spPr/>
    </dgm:pt>
    <dgm:pt modelId="{438D7311-C598-497A-9FF4-7994C7B2A73C}" type="pres">
      <dgm:prSet presAssocID="{91355DF0-0B22-4445-9CDF-10B346A46907}" presName="rootComposite" presStyleCnt="0"/>
      <dgm:spPr/>
    </dgm:pt>
    <dgm:pt modelId="{5D689309-B168-45E3-ADC0-20B8F35D6286}" type="pres">
      <dgm:prSet presAssocID="{91355DF0-0B22-4445-9CDF-10B346A46907}" presName="rootText" presStyleLbl="node3" presStyleIdx="16" presStyleCnt="40">
        <dgm:presLayoutVars>
          <dgm:chPref val="3"/>
        </dgm:presLayoutVars>
      </dgm:prSet>
      <dgm:spPr/>
    </dgm:pt>
    <dgm:pt modelId="{5776305B-4353-4C02-9C30-D90919A1EC93}" type="pres">
      <dgm:prSet presAssocID="{91355DF0-0B22-4445-9CDF-10B346A46907}" presName="rootConnector" presStyleLbl="node3" presStyleIdx="16" presStyleCnt="40"/>
      <dgm:spPr/>
    </dgm:pt>
    <dgm:pt modelId="{28212856-3064-4DB5-97E1-02FA1E9E4D2C}" type="pres">
      <dgm:prSet presAssocID="{91355DF0-0B22-4445-9CDF-10B346A46907}" presName="hierChild4" presStyleCnt="0"/>
      <dgm:spPr/>
    </dgm:pt>
    <dgm:pt modelId="{21E14D55-3EFD-4002-9DFF-EF3BFDFAC081}" type="pres">
      <dgm:prSet presAssocID="{91355DF0-0B22-4445-9CDF-10B346A46907}" presName="hierChild5" presStyleCnt="0"/>
      <dgm:spPr/>
    </dgm:pt>
    <dgm:pt modelId="{96C36A35-8398-4737-8A98-D3BAD91F53DF}" type="pres">
      <dgm:prSet presAssocID="{1C7AA3CC-82B0-4BCB-BB6F-B674DA42C538}" presName="Name37" presStyleLbl="parChTrans1D3" presStyleIdx="17" presStyleCnt="40"/>
      <dgm:spPr/>
    </dgm:pt>
    <dgm:pt modelId="{3C4A38F4-3013-4575-A6CD-B18F2B990478}" type="pres">
      <dgm:prSet presAssocID="{872FF6BD-EA07-4D45-A553-4397B74E1C6F}" presName="hierRoot2" presStyleCnt="0">
        <dgm:presLayoutVars>
          <dgm:hierBranch val="init"/>
        </dgm:presLayoutVars>
      </dgm:prSet>
      <dgm:spPr/>
    </dgm:pt>
    <dgm:pt modelId="{849E15BE-AB6A-49D5-80C3-4651672C19BF}" type="pres">
      <dgm:prSet presAssocID="{872FF6BD-EA07-4D45-A553-4397B74E1C6F}" presName="rootComposite" presStyleCnt="0"/>
      <dgm:spPr/>
    </dgm:pt>
    <dgm:pt modelId="{9DEC1FB4-1AE9-4B3E-8FB6-CEC7911145C7}" type="pres">
      <dgm:prSet presAssocID="{872FF6BD-EA07-4D45-A553-4397B74E1C6F}" presName="rootText" presStyleLbl="node3" presStyleIdx="17" presStyleCnt="40">
        <dgm:presLayoutVars>
          <dgm:chPref val="3"/>
        </dgm:presLayoutVars>
      </dgm:prSet>
      <dgm:spPr/>
    </dgm:pt>
    <dgm:pt modelId="{906D9D19-BD68-4CFE-B8E5-5238B1F447E6}" type="pres">
      <dgm:prSet presAssocID="{872FF6BD-EA07-4D45-A553-4397B74E1C6F}" presName="rootConnector" presStyleLbl="node3" presStyleIdx="17" presStyleCnt="40"/>
      <dgm:spPr/>
    </dgm:pt>
    <dgm:pt modelId="{B80BA6CA-8BD9-41DC-AF54-290C210AF110}" type="pres">
      <dgm:prSet presAssocID="{872FF6BD-EA07-4D45-A553-4397B74E1C6F}" presName="hierChild4" presStyleCnt="0"/>
      <dgm:spPr/>
    </dgm:pt>
    <dgm:pt modelId="{CF500ACD-BE1D-44DC-8798-819F1E98E3FA}" type="pres">
      <dgm:prSet presAssocID="{872FF6BD-EA07-4D45-A553-4397B74E1C6F}" presName="hierChild5" presStyleCnt="0"/>
      <dgm:spPr/>
    </dgm:pt>
    <dgm:pt modelId="{B781DFF7-B1A0-4258-9E2C-F12787191217}" type="pres">
      <dgm:prSet presAssocID="{F70AC037-55F3-4995-96C0-0C2F1C2E268C}" presName="Name37" presStyleLbl="parChTrans1D3" presStyleIdx="18" presStyleCnt="40"/>
      <dgm:spPr/>
    </dgm:pt>
    <dgm:pt modelId="{2BBF19F7-9F30-498D-A494-D7B554F33319}" type="pres">
      <dgm:prSet presAssocID="{020AF8B2-DA8E-43AA-A230-15A807A182CB}" presName="hierRoot2" presStyleCnt="0">
        <dgm:presLayoutVars>
          <dgm:hierBranch val="init"/>
        </dgm:presLayoutVars>
      </dgm:prSet>
      <dgm:spPr/>
    </dgm:pt>
    <dgm:pt modelId="{63018F77-EA3F-42D7-B209-46747228DEB1}" type="pres">
      <dgm:prSet presAssocID="{020AF8B2-DA8E-43AA-A230-15A807A182CB}" presName="rootComposite" presStyleCnt="0"/>
      <dgm:spPr/>
    </dgm:pt>
    <dgm:pt modelId="{B4E91F63-CA4C-42AA-849C-5B5D42AFA075}" type="pres">
      <dgm:prSet presAssocID="{020AF8B2-DA8E-43AA-A230-15A807A182CB}" presName="rootText" presStyleLbl="node3" presStyleIdx="18" presStyleCnt="40">
        <dgm:presLayoutVars>
          <dgm:chPref val="3"/>
        </dgm:presLayoutVars>
      </dgm:prSet>
      <dgm:spPr/>
    </dgm:pt>
    <dgm:pt modelId="{68A5F6CF-A49C-42E5-B034-768CE6E58BB5}" type="pres">
      <dgm:prSet presAssocID="{020AF8B2-DA8E-43AA-A230-15A807A182CB}" presName="rootConnector" presStyleLbl="node3" presStyleIdx="18" presStyleCnt="40"/>
      <dgm:spPr/>
    </dgm:pt>
    <dgm:pt modelId="{C6E27F69-5B7E-4929-BFA7-D97C6E4F1AA7}" type="pres">
      <dgm:prSet presAssocID="{020AF8B2-DA8E-43AA-A230-15A807A182CB}" presName="hierChild4" presStyleCnt="0"/>
      <dgm:spPr/>
    </dgm:pt>
    <dgm:pt modelId="{F4EA0653-6881-4A5C-8F3E-DE8859AD45B5}" type="pres">
      <dgm:prSet presAssocID="{020AF8B2-DA8E-43AA-A230-15A807A182CB}" presName="hierChild5" presStyleCnt="0"/>
      <dgm:spPr/>
    </dgm:pt>
    <dgm:pt modelId="{5E42FBEB-1499-43B9-AE16-12C50BAD8CBB}" type="pres">
      <dgm:prSet presAssocID="{A23E3DD3-84C7-4F1A-A7EB-38BFC37D2455}" presName="hierChild5" presStyleCnt="0"/>
      <dgm:spPr/>
    </dgm:pt>
    <dgm:pt modelId="{9FEBED17-9058-4A51-B9F1-DDC535CC5232}" type="pres">
      <dgm:prSet presAssocID="{6D33E6E6-EACE-42E8-BCF4-1E436598C274}" presName="Name37" presStyleLbl="parChTrans1D2" presStyleIdx="6" presStyleCnt="12"/>
      <dgm:spPr/>
    </dgm:pt>
    <dgm:pt modelId="{79EDAA27-5890-472B-8A6B-9A71FAA7BE33}" type="pres">
      <dgm:prSet presAssocID="{BA80B92A-8CF3-495F-B4E0-BC1804A9B2C4}" presName="hierRoot2" presStyleCnt="0">
        <dgm:presLayoutVars>
          <dgm:hierBranch val="init"/>
        </dgm:presLayoutVars>
      </dgm:prSet>
      <dgm:spPr/>
    </dgm:pt>
    <dgm:pt modelId="{5599B25D-3530-4E38-884C-7D04C8BFB268}" type="pres">
      <dgm:prSet presAssocID="{BA80B92A-8CF3-495F-B4E0-BC1804A9B2C4}" presName="rootComposite" presStyleCnt="0"/>
      <dgm:spPr/>
    </dgm:pt>
    <dgm:pt modelId="{EF5AF21C-0E1B-43B5-B8D3-C22B57474CCA}" type="pres">
      <dgm:prSet presAssocID="{BA80B92A-8CF3-495F-B4E0-BC1804A9B2C4}" presName="rootText" presStyleLbl="node2" presStyleIdx="6" presStyleCnt="12">
        <dgm:presLayoutVars>
          <dgm:chPref val="3"/>
        </dgm:presLayoutVars>
      </dgm:prSet>
      <dgm:spPr/>
    </dgm:pt>
    <dgm:pt modelId="{142A4C09-F8B5-4DBB-8989-6364AA54E885}" type="pres">
      <dgm:prSet presAssocID="{BA80B92A-8CF3-495F-B4E0-BC1804A9B2C4}" presName="rootConnector" presStyleLbl="node2" presStyleIdx="6" presStyleCnt="12"/>
      <dgm:spPr/>
    </dgm:pt>
    <dgm:pt modelId="{4DE4EB66-BFB5-4729-838E-8D5408A5EFF7}" type="pres">
      <dgm:prSet presAssocID="{BA80B92A-8CF3-495F-B4E0-BC1804A9B2C4}" presName="hierChild4" presStyleCnt="0"/>
      <dgm:spPr/>
    </dgm:pt>
    <dgm:pt modelId="{6FBE2029-ABF9-44DB-BF65-08B1BDD1ACEB}" type="pres">
      <dgm:prSet presAssocID="{63161B26-C461-4F38-8E52-AB8AC8549069}" presName="Name37" presStyleLbl="parChTrans1D3" presStyleIdx="19" presStyleCnt="40"/>
      <dgm:spPr/>
    </dgm:pt>
    <dgm:pt modelId="{2AC1A8BA-99EF-4A55-8F5E-3168AB8306A2}" type="pres">
      <dgm:prSet presAssocID="{A336DA46-7143-4652-8E1C-57C38FDD2094}" presName="hierRoot2" presStyleCnt="0">
        <dgm:presLayoutVars>
          <dgm:hierBranch val="init"/>
        </dgm:presLayoutVars>
      </dgm:prSet>
      <dgm:spPr/>
    </dgm:pt>
    <dgm:pt modelId="{F5B7855D-0420-4C64-A429-D686300D109A}" type="pres">
      <dgm:prSet presAssocID="{A336DA46-7143-4652-8E1C-57C38FDD2094}" presName="rootComposite" presStyleCnt="0"/>
      <dgm:spPr/>
    </dgm:pt>
    <dgm:pt modelId="{A71C8719-DB65-4E0C-902E-4753F616BABA}" type="pres">
      <dgm:prSet presAssocID="{A336DA46-7143-4652-8E1C-57C38FDD2094}" presName="rootText" presStyleLbl="node3" presStyleIdx="19" presStyleCnt="40">
        <dgm:presLayoutVars>
          <dgm:chPref val="3"/>
        </dgm:presLayoutVars>
      </dgm:prSet>
      <dgm:spPr/>
    </dgm:pt>
    <dgm:pt modelId="{D1B8BB6D-8421-4E74-9ABD-2F789F6298FA}" type="pres">
      <dgm:prSet presAssocID="{A336DA46-7143-4652-8E1C-57C38FDD2094}" presName="rootConnector" presStyleLbl="node3" presStyleIdx="19" presStyleCnt="40"/>
      <dgm:spPr/>
    </dgm:pt>
    <dgm:pt modelId="{0F3B8DDE-40F1-4AB4-A897-D2B6C99152D2}" type="pres">
      <dgm:prSet presAssocID="{A336DA46-7143-4652-8E1C-57C38FDD2094}" presName="hierChild4" presStyleCnt="0"/>
      <dgm:spPr/>
    </dgm:pt>
    <dgm:pt modelId="{C48C8749-9712-464A-AE32-16078F3B86BF}" type="pres">
      <dgm:prSet presAssocID="{A336DA46-7143-4652-8E1C-57C38FDD2094}" presName="hierChild5" presStyleCnt="0"/>
      <dgm:spPr/>
    </dgm:pt>
    <dgm:pt modelId="{2615EBBA-882A-4E09-8970-7BF97F366560}" type="pres">
      <dgm:prSet presAssocID="{C582FA1E-9350-483F-8F86-2EE6CD10669F}" presName="Name37" presStyleLbl="parChTrans1D3" presStyleIdx="20" presStyleCnt="40"/>
      <dgm:spPr/>
    </dgm:pt>
    <dgm:pt modelId="{EAB6C9F1-A841-4886-ABC6-F5B4295E8168}" type="pres">
      <dgm:prSet presAssocID="{D230288E-289A-44E6-8196-9BE7AD3EAF12}" presName="hierRoot2" presStyleCnt="0">
        <dgm:presLayoutVars>
          <dgm:hierBranch val="init"/>
        </dgm:presLayoutVars>
      </dgm:prSet>
      <dgm:spPr/>
    </dgm:pt>
    <dgm:pt modelId="{53F0AF65-0A75-491E-9431-1A5AB20EFEE5}" type="pres">
      <dgm:prSet presAssocID="{D230288E-289A-44E6-8196-9BE7AD3EAF12}" presName="rootComposite" presStyleCnt="0"/>
      <dgm:spPr/>
    </dgm:pt>
    <dgm:pt modelId="{7F8B528A-EC44-4CBB-82D5-CA1E2D2F8FFB}" type="pres">
      <dgm:prSet presAssocID="{D230288E-289A-44E6-8196-9BE7AD3EAF12}" presName="rootText" presStyleLbl="node3" presStyleIdx="20" presStyleCnt="40">
        <dgm:presLayoutVars>
          <dgm:chPref val="3"/>
        </dgm:presLayoutVars>
      </dgm:prSet>
      <dgm:spPr/>
    </dgm:pt>
    <dgm:pt modelId="{B07744D9-63F8-4E0B-BE18-1A9C85012334}" type="pres">
      <dgm:prSet presAssocID="{D230288E-289A-44E6-8196-9BE7AD3EAF12}" presName="rootConnector" presStyleLbl="node3" presStyleIdx="20" presStyleCnt="40"/>
      <dgm:spPr/>
    </dgm:pt>
    <dgm:pt modelId="{B09BF798-D04D-4F2D-ADED-5ADFDCD29D2C}" type="pres">
      <dgm:prSet presAssocID="{D230288E-289A-44E6-8196-9BE7AD3EAF12}" presName="hierChild4" presStyleCnt="0"/>
      <dgm:spPr/>
    </dgm:pt>
    <dgm:pt modelId="{CD23E517-9F80-4099-BF27-17235293C6F3}" type="pres">
      <dgm:prSet presAssocID="{D230288E-289A-44E6-8196-9BE7AD3EAF12}" presName="hierChild5" presStyleCnt="0"/>
      <dgm:spPr/>
    </dgm:pt>
    <dgm:pt modelId="{71320D5A-F52E-43FD-8A02-5201395C6A26}" type="pres">
      <dgm:prSet presAssocID="{274B0C8A-8D7D-4043-B2BD-688C9DF4E1E0}" presName="Name37" presStyleLbl="parChTrans1D3" presStyleIdx="21" presStyleCnt="40"/>
      <dgm:spPr/>
    </dgm:pt>
    <dgm:pt modelId="{0A1DADD9-EDB0-4ADF-970A-11B2CCCAC4BD}" type="pres">
      <dgm:prSet presAssocID="{CAC5A0C1-BDCD-4FEC-B0B2-EF87B4C3C076}" presName="hierRoot2" presStyleCnt="0">
        <dgm:presLayoutVars>
          <dgm:hierBranch val="init"/>
        </dgm:presLayoutVars>
      </dgm:prSet>
      <dgm:spPr/>
    </dgm:pt>
    <dgm:pt modelId="{C654D037-E4F7-4A40-BB1E-08CE1E6A1989}" type="pres">
      <dgm:prSet presAssocID="{CAC5A0C1-BDCD-4FEC-B0B2-EF87B4C3C076}" presName="rootComposite" presStyleCnt="0"/>
      <dgm:spPr/>
    </dgm:pt>
    <dgm:pt modelId="{58B79419-0173-4F17-A6C8-C2AE9A016BF8}" type="pres">
      <dgm:prSet presAssocID="{CAC5A0C1-BDCD-4FEC-B0B2-EF87B4C3C076}" presName="rootText" presStyleLbl="node3" presStyleIdx="21" presStyleCnt="40" custScaleX="103762" custScaleY="144574">
        <dgm:presLayoutVars>
          <dgm:chPref val="3"/>
        </dgm:presLayoutVars>
      </dgm:prSet>
      <dgm:spPr/>
    </dgm:pt>
    <dgm:pt modelId="{50449194-48C5-4501-947A-20B0E6A4E23B}" type="pres">
      <dgm:prSet presAssocID="{CAC5A0C1-BDCD-4FEC-B0B2-EF87B4C3C076}" presName="rootConnector" presStyleLbl="node3" presStyleIdx="21" presStyleCnt="40"/>
      <dgm:spPr/>
    </dgm:pt>
    <dgm:pt modelId="{9512CACC-FE7B-447A-B320-51E869FFEA83}" type="pres">
      <dgm:prSet presAssocID="{CAC5A0C1-BDCD-4FEC-B0B2-EF87B4C3C076}" presName="hierChild4" presStyleCnt="0"/>
      <dgm:spPr/>
    </dgm:pt>
    <dgm:pt modelId="{4A73412F-E8F5-4C18-929F-695AE6872DEA}" type="pres">
      <dgm:prSet presAssocID="{CAC5A0C1-BDCD-4FEC-B0B2-EF87B4C3C076}" presName="hierChild5" presStyleCnt="0"/>
      <dgm:spPr/>
    </dgm:pt>
    <dgm:pt modelId="{58B67531-AC3C-4081-8795-A34A975725E2}" type="pres">
      <dgm:prSet presAssocID="{BA80B92A-8CF3-495F-B4E0-BC1804A9B2C4}" presName="hierChild5" presStyleCnt="0"/>
      <dgm:spPr/>
    </dgm:pt>
    <dgm:pt modelId="{20343508-72A0-4FB2-9D5A-52FC46963C13}" type="pres">
      <dgm:prSet presAssocID="{54AB417D-1D88-44F2-9A0D-9A7C321F7FD1}" presName="Name37" presStyleLbl="parChTrans1D2" presStyleIdx="7" presStyleCnt="12"/>
      <dgm:spPr/>
    </dgm:pt>
    <dgm:pt modelId="{0B798526-A95A-475D-958E-77B8B7433027}" type="pres">
      <dgm:prSet presAssocID="{07359B43-8CFA-411B-A1A6-846234A9E977}" presName="hierRoot2" presStyleCnt="0">
        <dgm:presLayoutVars>
          <dgm:hierBranch val="init"/>
        </dgm:presLayoutVars>
      </dgm:prSet>
      <dgm:spPr/>
    </dgm:pt>
    <dgm:pt modelId="{F620C148-C371-43A2-9F34-5AC9DD7821FA}" type="pres">
      <dgm:prSet presAssocID="{07359B43-8CFA-411B-A1A6-846234A9E977}" presName="rootComposite" presStyleCnt="0"/>
      <dgm:spPr/>
    </dgm:pt>
    <dgm:pt modelId="{6FA46B1C-7411-4CD3-AF78-C8B24740E988}" type="pres">
      <dgm:prSet presAssocID="{07359B43-8CFA-411B-A1A6-846234A9E977}" presName="rootText" presStyleLbl="node2" presStyleIdx="7" presStyleCnt="12">
        <dgm:presLayoutVars>
          <dgm:chPref val="3"/>
        </dgm:presLayoutVars>
      </dgm:prSet>
      <dgm:spPr/>
    </dgm:pt>
    <dgm:pt modelId="{CC49891F-2314-459E-B604-7714BF001204}" type="pres">
      <dgm:prSet presAssocID="{07359B43-8CFA-411B-A1A6-846234A9E977}" presName="rootConnector" presStyleLbl="node2" presStyleIdx="7" presStyleCnt="12"/>
      <dgm:spPr/>
    </dgm:pt>
    <dgm:pt modelId="{710DB1E9-D971-40AF-8BB4-F4516009871B}" type="pres">
      <dgm:prSet presAssocID="{07359B43-8CFA-411B-A1A6-846234A9E977}" presName="hierChild4" presStyleCnt="0"/>
      <dgm:spPr/>
    </dgm:pt>
    <dgm:pt modelId="{F73623F6-1972-4732-BD6E-DAC5D844C462}" type="pres">
      <dgm:prSet presAssocID="{0DDEFC2B-BD82-40B1-A09C-B86F3F153508}" presName="Name37" presStyleLbl="parChTrans1D3" presStyleIdx="22" presStyleCnt="40"/>
      <dgm:spPr/>
    </dgm:pt>
    <dgm:pt modelId="{51D98183-EE72-43C0-B3DD-CA40C89E6C14}" type="pres">
      <dgm:prSet presAssocID="{D718872A-5423-4172-BA00-92FD9C4157C7}" presName="hierRoot2" presStyleCnt="0">
        <dgm:presLayoutVars>
          <dgm:hierBranch val="init"/>
        </dgm:presLayoutVars>
      </dgm:prSet>
      <dgm:spPr/>
    </dgm:pt>
    <dgm:pt modelId="{CC55C625-9782-4E0F-A2E7-477BC25B4247}" type="pres">
      <dgm:prSet presAssocID="{D718872A-5423-4172-BA00-92FD9C4157C7}" presName="rootComposite" presStyleCnt="0"/>
      <dgm:spPr/>
    </dgm:pt>
    <dgm:pt modelId="{C2F15AF9-91F6-4C89-8436-EF63ACA9586F}" type="pres">
      <dgm:prSet presAssocID="{D718872A-5423-4172-BA00-92FD9C4157C7}" presName="rootText" presStyleLbl="node3" presStyleIdx="22" presStyleCnt="40">
        <dgm:presLayoutVars>
          <dgm:chPref val="3"/>
        </dgm:presLayoutVars>
      </dgm:prSet>
      <dgm:spPr/>
    </dgm:pt>
    <dgm:pt modelId="{9A2F7D88-7849-42B7-9AC5-D2D9B4EEFF24}" type="pres">
      <dgm:prSet presAssocID="{D718872A-5423-4172-BA00-92FD9C4157C7}" presName="rootConnector" presStyleLbl="node3" presStyleIdx="22" presStyleCnt="40"/>
      <dgm:spPr/>
    </dgm:pt>
    <dgm:pt modelId="{A2396E4C-B77E-4B35-B83F-860C4D64F8B9}" type="pres">
      <dgm:prSet presAssocID="{D718872A-5423-4172-BA00-92FD9C4157C7}" presName="hierChild4" presStyleCnt="0"/>
      <dgm:spPr/>
    </dgm:pt>
    <dgm:pt modelId="{964B8B9A-11CF-4315-90BD-84D5C73D93AE}" type="pres">
      <dgm:prSet presAssocID="{D718872A-5423-4172-BA00-92FD9C4157C7}" presName="hierChild5" presStyleCnt="0"/>
      <dgm:spPr/>
    </dgm:pt>
    <dgm:pt modelId="{AE422FD0-A580-45B0-AD76-96D99F40B51A}" type="pres">
      <dgm:prSet presAssocID="{B60F0E55-AADE-4FA0-889B-9A96CCF94928}" presName="Name37" presStyleLbl="parChTrans1D3" presStyleIdx="23" presStyleCnt="40"/>
      <dgm:spPr/>
    </dgm:pt>
    <dgm:pt modelId="{1FA8CAF6-DBE2-45A2-885B-4AD94C0F1E64}" type="pres">
      <dgm:prSet presAssocID="{20CDAFB5-0B10-44CD-B461-56428C7E4A63}" presName="hierRoot2" presStyleCnt="0">
        <dgm:presLayoutVars>
          <dgm:hierBranch val="init"/>
        </dgm:presLayoutVars>
      </dgm:prSet>
      <dgm:spPr/>
    </dgm:pt>
    <dgm:pt modelId="{6563709E-55A6-4847-A814-E32B6355844A}" type="pres">
      <dgm:prSet presAssocID="{20CDAFB5-0B10-44CD-B461-56428C7E4A63}" presName="rootComposite" presStyleCnt="0"/>
      <dgm:spPr/>
    </dgm:pt>
    <dgm:pt modelId="{6305104A-9D84-47A8-AB46-DD5EDD928767}" type="pres">
      <dgm:prSet presAssocID="{20CDAFB5-0B10-44CD-B461-56428C7E4A63}" presName="rootText" presStyleLbl="node3" presStyleIdx="23" presStyleCnt="40">
        <dgm:presLayoutVars>
          <dgm:chPref val="3"/>
        </dgm:presLayoutVars>
      </dgm:prSet>
      <dgm:spPr/>
    </dgm:pt>
    <dgm:pt modelId="{BC03E086-FF7D-43BA-A3BD-87EDA600B16A}" type="pres">
      <dgm:prSet presAssocID="{20CDAFB5-0B10-44CD-B461-56428C7E4A63}" presName="rootConnector" presStyleLbl="node3" presStyleIdx="23" presStyleCnt="40"/>
      <dgm:spPr/>
    </dgm:pt>
    <dgm:pt modelId="{3C6481B0-3492-4913-B5BC-D5E496350954}" type="pres">
      <dgm:prSet presAssocID="{20CDAFB5-0B10-44CD-B461-56428C7E4A63}" presName="hierChild4" presStyleCnt="0"/>
      <dgm:spPr/>
    </dgm:pt>
    <dgm:pt modelId="{D0E8A160-7ADF-4C1A-B6BA-05A69FA51696}" type="pres">
      <dgm:prSet presAssocID="{20CDAFB5-0B10-44CD-B461-56428C7E4A63}" presName="hierChild5" presStyleCnt="0"/>
      <dgm:spPr/>
    </dgm:pt>
    <dgm:pt modelId="{B2D464D9-0B30-4361-A929-7EB3F95564C7}" type="pres">
      <dgm:prSet presAssocID="{3B18C406-FFAA-45DC-A741-779CC8D2160A}" presName="Name37" presStyleLbl="parChTrans1D3" presStyleIdx="24" presStyleCnt="40"/>
      <dgm:spPr/>
    </dgm:pt>
    <dgm:pt modelId="{8720EF5C-220D-488E-80BE-E7B1461055B6}" type="pres">
      <dgm:prSet presAssocID="{701A435B-B522-4B8D-A826-70D4C928547E}" presName="hierRoot2" presStyleCnt="0">
        <dgm:presLayoutVars>
          <dgm:hierBranch val="init"/>
        </dgm:presLayoutVars>
      </dgm:prSet>
      <dgm:spPr/>
    </dgm:pt>
    <dgm:pt modelId="{91D427FF-4A16-4847-B333-D8DEA9B35954}" type="pres">
      <dgm:prSet presAssocID="{701A435B-B522-4B8D-A826-70D4C928547E}" presName="rootComposite" presStyleCnt="0"/>
      <dgm:spPr/>
    </dgm:pt>
    <dgm:pt modelId="{D5B06862-A0EA-4154-94E9-0C2A4E829E98}" type="pres">
      <dgm:prSet presAssocID="{701A435B-B522-4B8D-A826-70D4C928547E}" presName="rootText" presStyleLbl="node3" presStyleIdx="24" presStyleCnt="40">
        <dgm:presLayoutVars>
          <dgm:chPref val="3"/>
        </dgm:presLayoutVars>
      </dgm:prSet>
      <dgm:spPr/>
    </dgm:pt>
    <dgm:pt modelId="{C349010D-83E1-40A5-87DF-87EFB1ABFC02}" type="pres">
      <dgm:prSet presAssocID="{701A435B-B522-4B8D-A826-70D4C928547E}" presName="rootConnector" presStyleLbl="node3" presStyleIdx="24" presStyleCnt="40"/>
      <dgm:spPr/>
    </dgm:pt>
    <dgm:pt modelId="{80F5B74A-59EA-488D-82D6-1E08921BC99F}" type="pres">
      <dgm:prSet presAssocID="{701A435B-B522-4B8D-A826-70D4C928547E}" presName="hierChild4" presStyleCnt="0"/>
      <dgm:spPr/>
    </dgm:pt>
    <dgm:pt modelId="{AD51BF3D-15D6-41EA-AC2E-EC797230EF4C}" type="pres">
      <dgm:prSet presAssocID="{701A435B-B522-4B8D-A826-70D4C928547E}" presName="hierChild5" presStyleCnt="0"/>
      <dgm:spPr/>
    </dgm:pt>
    <dgm:pt modelId="{E3E63BAA-F50E-4AA3-9A54-7EF41B6894B6}" type="pres">
      <dgm:prSet presAssocID="{69FF609A-37D1-4C2A-86E9-CD6E00F10008}" presName="Name37" presStyleLbl="parChTrans1D3" presStyleIdx="25" presStyleCnt="40"/>
      <dgm:spPr/>
    </dgm:pt>
    <dgm:pt modelId="{DA52971A-C5B7-49A6-AE6B-ED3C2F0CD58D}" type="pres">
      <dgm:prSet presAssocID="{46953358-6CA9-4AFF-A2F7-02F100D75ED1}" presName="hierRoot2" presStyleCnt="0">
        <dgm:presLayoutVars>
          <dgm:hierBranch val="init"/>
        </dgm:presLayoutVars>
      </dgm:prSet>
      <dgm:spPr/>
    </dgm:pt>
    <dgm:pt modelId="{7C657BAB-C1E5-47E8-AC0F-4ADF3BEED562}" type="pres">
      <dgm:prSet presAssocID="{46953358-6CA9-4AFF-A2F7-02F100D75ED1}" presName="rootComposite" presStyleCnt="0"/>
      <dgm:spPr/>
    </dgm:pt>
    <dgm:pt modelId="{5BB26775-FC3E-4FFE-992F-9AA5D079885C}" type="pres">
      <dgm:prSet presAssocID="{46953358-6CA9-4AFF-A2F7-02F100D75ED1}" presName="rootText" presStyleLbl="node3" presStyleIdx="25" presStyleCnt="40">
        <dgm:presLayoutVars>
          <dgm:chPref val="3"/>
        </dgm:presLayoutVars>
      </dgm:prSet>
      <dgm:spPr/>
    </dgm:pt>
    <dgm:pt modelId="{2905C1C3-518D-4311-95D5-C948DCCD6DA4}" type="pres">
      <dgm:prSet presAssocID="{46953358-6CA9-4AFF-A2F7-02F100D75ED1}" presName="rootConnector" presStyleLbl="node3" presStyleIdx="25" presStyleCnt="40"/>
      <dgm:spPr/>
    </dgm:pt>
    <dgm:pt modelId="{FD0DDC5C-5DEC-49EB-9E81-5D3527EFB085}" type="pres">
      <dgm:prSet presAssocID="{46953358-6CA9-4AFF-A2F7-02F100D75ED1}" presName="hierChild4" presStyleCnt="0"/>
      <dgm:spPr/>
    </dgm:pt>
    <dgm:pt modelId="{A12394DF-5863-4566-B8EB-9F31017B611B}" type="pres">
      <dgm:prSet presAssocID="{46953358-6CA9-4AFF-A2F7-02F100D75ED1}" presName="hierChild5" presStyleCnt="0"/>
      <dgm:spPr/>
    </dgm:pt>
    <dgm:pt modelId="{44679276-C613-4223-8F85-4A76E605E47E}" type="pres">
      <dgm:prSet presAssocID="{9DDD8AF1-115B-42EB-B751-1D12A13B50CE}" presName="Name37" presStyleLbl="parChTrans1D3" presStyleIdx="26" presStyleCnt="40"/>
      <dgm:spPr/>
    </dgm:pt>
    <dgm:pt modelId="{AAC5BC84-DCD3-4D7B-A722-BFB3E137BDB5}" type="pres">
      <dgm:prSet presAssocID="{43455585-C511-474F-AE1B-AF55EE63BECC}" presName="hierRoot2" presStyleCnt="0">
        <dgm:presLayoutVars>
          <dgm:hierBranch val="init"/>
        </dgm:presLayoutVars>
      </dgm:prSet>
      <dgm:spPr/>
    </dgm:pt>
    <dgm:pt modelId="{87010077-738B-4C2F-9FE9-DA64557FEFC9}" type="pres">
      <dgm:prSet presAssocID="{43455585-C511-474F-AE1B-AF55EE63BECC}" presName="rootComposite" presStyleCnt="0"/>
      <dgm:spPr/>
    </dgm:pt>
    <dgm:pt modelId="{5BA5C805-1F39-4A2A-B32C-D6EC8072912D}" type="pres">
      <dgm:prSet presAssocID="{43455585-C511-474F-AE1B-AF55EE63BECC}" presName="rootText" presStyleLbl="node3" presStyleIdx="26" presStyleCnt="40">
        <dgm:presLayoutVars>
          <dgm:chPref val="3"/>
        </dgm:presLayoutVars>
      </dgm:prSet>
      <dgm:spPr/>
    </dgm:pt>
    <dgm:pt modelId="{3EDA4D40-9FD5-436E-A0FD-4A485A75A958}" type="pres">
      <dgm:prSet presAssocID="{43455585-C511-474F-AE1B-AF55EE63BECC}" presName="rootConnector" presStyleLbl="node3" presStyleIdx="26" presStyleCnt="40"/>
      <dgm:spPr/>
    </dgm:pt>
    <dgm:pt modelId="{7FB2FA4C-2BD5-4B55-8301-7FAAC8EB427C}" type="pres">
      <dgm:prSet presAssocID="{43455585-C511-474F-AE1B-AF55EE63BECC}" presName="hierChild4" presStyleCnt="0"/>
      <dgm:spPr/>
    </dgm:pt>
    <dgm:pt modelId="{20617A9F-9EEC-4B58-B7F3-E482F9015874}" type="pres">
      <dgm:prSet presAssocID="{43455585-C511-474F-AE1B-AF55EE63BECC}" presName="hierChild5" presStyleCnt="0"/>
      <dgm:spPr/>
    </dgm:pt>
    <dgm:pt modelId="{D0167C28-98CA-47EF-B2CF-994D187E9EDA}" type="pres">
      <dgm:prSet presAssocID="{07359B43-8CFA-411B-A1A6-846234A9E977}" presName="hierChild5" presStyleCnt="0"/>
      <dgm:spPr/>
    </dgm:pt>
    <dgm:pt modelId="{43276A72-3D4F-4361-8963-7858972B5071}" type="pres">
      <dgm:prSet presAssocID="{4D5C87DA-F97C-4ED4-8EF5-1C523D7B9682}" presName="Name37" presStyleLbl="parChTrans1D2" presStyleIdx="8" presStyleCnt="12"/>
      <dgm:spPr/>
    </dgm:pt>
    <dgm:pt modelId="{169B23B3-D195-4209-AA43-6E9A09338D62}" type="pres">
      <dgm:prSet presAssocID="{50A68642-4103-470A-AE7B-0B2FC8A3751D}" presName="hierRoot2" presStyleCnt="0">
        <dgm:presLayoutVars>
          <dgm:hierBranch val="init"/>
        </dgm:presLayoutVars>
      </dgm:prSet>
      <dgm:spPr/>
    </dgm:pt>
    <dgm:pt modelId="{1ADAFFBF-6CA0-4061-9657-7F45CD1C3819}" type="pres">
      <dgm:prSet presAssocID="{50A68642-4103-470A-AE7B-0B2FC8A3751D}" presName="rootComposite" presStyleCnt="0"/>
      <dgm:spPr/>
    </dgm:pt>
    <dgm:pt modelId="{0D8C072C-8C73-4269-8D94-CB431C55DBBB}" type="pres">
      <dgm:prSet presAssocID="{50A68642-4103-470A-AE7B-0B2FC8A3751D}" presName="rootText" presStyleLbl="node2" presStyleIdx="8" presStyleCnt="12">
        <dgm:presLayoutVars>
          <dgm:chPref val="3"/>
        </dgm:presLayoutVars>
      </dgm:prSet>
      <dgm:spPr/>
    </dgm:pt>
    <dgm:pt modelId="{24D94955-8F35-4EB5-955C-E4405B3EA45F}" type="pres">
      <dgm:prSet presAssocID="{50A68642-4103-470A-AE7B-0B2FC8A3751D}" presName="rootConnector" presStyleLbl="node2" presStyleIdx="8" presStyleCnt="12"/>
      <dgm:spPr/>
    </dgm:pt>
    <dgm:pt modelId="{42DEEDEF-A154-4682-8604-C2AA00E13AA9}" type="pres">
      <dgm:prSet presAssocID="{50A68642-4103-470A-AE7B-0B2FC8A3751D}" presName="hierChild4" presStyleCnt="0"/>
      <dgm:spPr/>
    </dgm:pt>
    <dgm:pt modelId="{5B36BB6F-3C99-4A0A-85C9-A66139D80024}" type="pres">
      <dgm:prSet presAssocID="{4C887CE9-EB24-4850-B5DD-182957D5C7A6}" presName="Name37" presStyleLbl="parChTrans1D3" presStyleIdx="27" presStyleCnt="40"/>
      <dgm:spPr/>
    </dgm:pt>
    <dgm:pt modelId="{E704CFA5-54F2-418F-A760-5033267CCA2E}" type="pres">
      <dgm:prSet presAssocID="{2AE03BD7-4B60-42AB-B7F6-D1E558AA09E8}" presName="hierRoot2" presStyleCnt="0">
        <dgm:presLayoutVars>
          <dgm:hierBranch val="init"/>
        </dgm:presLayoutVars>
      </dgm:prSet>
      <dgm:spPr/>
    </dgm:pt>
    <dgm:pt modelId="{8A287CC1-6528-4106-BC8A-99DAAAEDEAEA}" type="pres">
      <dgm:prSet presAssocID="{2AE03BD7-4B60-42AB-B7F6-D1E558AA09E8}" presName="rootComposite" presStyleCnt="0"/>
      <dgm:spPr/>
    </dgm:pt>
    <dgm:pt modelId="{D527B300-A469-4D77-87D9-9284F24DF1EF}" type="pres">
      <dgm:prSet presAssocID="{2AE03BD7-4B60-42AB-B7F6-D1E558AA09E8}" presName="rootText" presStyleLbl="node3" presStyleIdx="27" presStyleCnt="40">
        <dgm:presLayoutVars>
          <dgm:chPref val="3"/>
        </dgm:presLayoutVars>
      </dgm:prSet>
      <dgm:spPr/>
    </dgm:pt>
    <dgm:pt modelId="{158CD137-CE3D-48CE-8C14-842D86A4BE06}" type="pres">
      <dgm:prSet presAssocID="{2AE03BD7-4B60-42AB-B7F6-D1E558AA09E8}" presName="rootConnector" presStyleLbl="node3" presStyleIdx="27" presStyleCnt="40"/>
      <dgm:spPr/>
    </dgm:pt>
    <dgm:pt modelId="{67CB904E-C7FE-487E-A313-AC755517FA95}" type="pres">
      <dgm:prSet presAssocID="{2AE03BD7-4B60-42AB-B7F6-D1E558AA09E8}" presName="hierChild4" presStyleCnt="0"/>
      <dgm:spPr/>
    </dgm:pt>
    <dgm:pt modelId="{EE9C85BB-73F2-4261-8F4B-8E62498EC2EA}" type="pres">
      <dgm:prSet presAssocID="{2AE03BD7-4B60-42AB-B7F6-D1E558AA09E8}" presName="hierChild5" presStyleCnt="0"/>
      <dgm:spPr/>
    </dgm:pt>
    <dgm:pt modelId="{BDDD5B8E-A324-4DD8-B1E5-2D19FF7634FC}" type="pres">
      <dgm:prSet presAssocID="{23CB3FE0-4464-47CB-97AD-0A9F30B83101}" presName="Name37" presStyleLbl="parChTrans1D3" presStyleIdx="28" presStyleCnt="40"/>
      <dgm:spPr/>
    </dgm:pt>
    <dgm:pt modelId="{1C3E7556-C9F1-467E-B866-D78CB7555CEB}" type="pres">
      <dgm:prSet presAssocID="{BA89AB73-A66F-43B8-81CD-CED563638462}" presName="hierRoot2" presStyleCnt="0">
        <dgm:presLayoutVars>
          <dgm:hierBranch val="init"/>
        </dgm:presLayoutVars>
      </dgm:prSet>
      <dgm:spPr/>
    </dgm:pt>
    <dgm:pt modelId="{88D59959-E47B-40B2-9EE8-F34159EE3B6F}" type="pres">
      <dgm:prSet presAssocID="{BA89AB73-A66F-43B8-81CD-CED563638462}" presName="rootComposite" presStyleCnt="0"/>
      <dgm:spPr/>
    </dgm:pt>
    <dgm:pt modelId="{2A970F23-3D16-4042-920B-7163D8BC9978}" type="pres">
      <dgm:prSet presAssocID="{BA89AB73-A66F-43B8-81CD-CED563638462}" presName="rootText" presStyleLbl="node3" presStyleIdx="28" presStyleCnt="40">
        <dgm:presLayoutVars>
          <dgm:chPref val="3"/>
        </dgm:presLayoutVars>
      </dgm:prSet>
      <dgm:spPr/>
    </dgm:pt>
    <dgm:pt modelId="{446A86CA-F328-4ED0-8067-765FFF0F571A}" type="pres">
      <dgm:prSet presAssocID="{BA89AB73-A66F-43B8-81CD-CED563638462}" presName="rootConnector" presStyleLbl="node3" presStyleIdx="28" presStyleCnt="40"/>
      <dgm:spPr/>
    </dgm:pt>
    <dgm:pt modelId="{B837EB7B-455A-4F83-A6CD-1CCE9FCD6D50}" type="pres">
      <dgm:prSet presAssocID="{BA89AB73-A66F-43B8-81CD-CED563638462}" presName="hierChild4" presStyleCnt="0"/>
      <dgm:spPr/>
    </dgm:pt>
    <dgm:pt modelId="{79287F08-F3BC-44AE-93BC-C7B3E71A3944}" type="pres">
      <dgm:prSet presAssocID="{BA89AB73-A66F-43B8-81CD-CED563638462}" presName="hierChild5" presStyleCnt="0"/>
      <dgm:spPr/>
    </dgm:pt>
    <dgm:pt modelId="{BC3200BE-3FD9-46A4-9D75-490AED24DA37}" type="pres">
      <dgm:prSet presAssocID="{50A68642-4103-470A-AE7B-0B2FC8A3751D}" presName="hierChild5" presStyleCnt="0"/>
      <dgm:spPr/>
    </dgm:pt>
    <dgm:pt modelId="{8C68E2FB-3DCB-4398-B932-17806A154AC3}" type="pres">
      <dgm:prSet presAssocID="{A8F0B51D-F1A3-49C0-9D34-F9A3C402220A}" presName="Name37" presStyleLbl="parChTrans1D2" presStyleIdx="9" presStyleCnt="12"/>
      <dgm:spPr/>
    </dgm:pt>
    <dgm:pt modelId="{9083C11F-50B0-4721-927F-1D88EE28F566}" type="pres">
      <dgm:prSet presAssocID="{6D11F234-2027-4C83-B813-ACF508623EE3}" presName="hierRoot2" presStyleCnt="0">
        <dgm:presLayoutVars>
          <dgm:hierBranch val="init"/>
        </dgm:presLayoutVars>
      </dgm:prSet>
      <dgm:spPr/>
    </dgm:pt>
    <dgm:pt modelId="{8C75272E-CF1C-48F3-90B7-BD7CB09B9C79}" type="pres">
      <dgm:prSet presAssocID="{6D11F234-2027-4C83-B813-ACF508623EE3}" presName="rootComposite" presStyleCnt="0"/>
      <dgm:spPr/>
    </dgm:pt>
    <dgm:pt modelId="{BD958158-73BF-4AD8-BDA9-A1B4D5D8EE5B}" type="pres">
      <dgm:prSet presAssocID="{6D11F234-2027-4C83-B813-ACF508623EE3}" presName="rootText" presStyleLbl="node2" presStyleIdx="9" presStyleCnt="12">
        <dgm:presLayoutVars>
          <dgm:chPref val="3"/>
        </dgm:presLayoutVars>
      </dgm:prSet>
      <dgm:spPr/>
    </dgm:pt>
    <dgm:pt modelId="{AFF0106C-6326-4586-8061-B6DFA7D9AAF7}" type="pres">
      <dgm:prSet presAssocID="{6D11F234-2027-4C83-B813-ACF508623EE3}" presName="rootConnector" presStyleLbl="node2" presStyleIdx="9" presStyleCnt="12"/>
      <dgm:spPr/>
    </dgm:pt>
    <dgm:pt modelId="{BC84CFD9-609E-4FAA-98FA-15E85846A632}" type="pres">
      <dgm:prSet presAssocID="{6D11F234-2027-4C83-B813-ACF508623EE3}" presName="hierChild4" presStyleCnt="0"/>
      <dgm:spPr/>
    </dgm:pt>
    <dgm:pt modelId="{9CD0CC7E-CF80-4634-8771-5D429426C3D8}" type="pres">
      <dgm:prSet presAssocID="{CF63682E-BCAD-4775-9C13-90120F78F79F}" presName="Name37" presStyleLbl="parChTrans1D3" presStyleIdx="29" presStyleCnt="40"/>
      <dgm:spPr/>
    </dgm:pt>
    <dgm:pt modelId="{C281E249-99B6-41C8-85CD-95D7019100C3}" type="pres">
      <dgm:prSet presAssocID="{FB4B7B1E-90CF-4532-95D7-81FD3D37FFDC}" presName="hierRoot2" presStyleCnt="0">
        <dgm:presLayoutVars>
          <dgm:hierBranch val="init"/>
        </dgm:presLayoutVars>
      </dgm:prSet>
      <dgm:spPr/>
    </dgm:pt>
    <dgm:pt modelId="{043B9A03-9701-49D5-8835-9AA78CEEF386}" type="pres">
      <dgm:prSet presAssocID="{FB4B7B1E-90CF-4532-95D7-81FD3D37FFDC}" presName="rootComposite" presStyleCnt="0"/>
      <dgm:spPr/>
    </dgm:pt>
    <dgm:pt modelId="{5ED80E27-2EBC-4757-B1B7-61250D6DE99E}" type="pres">
      <dgm:prSet presAssocID="{FB4B7B1E-90CF-4532-95D7-81FD3D37FFDC}" presName="rootText" presStyleLbl="node3" presStyleIdx="29" presStyleCnt="40">
        <dgm:presLayoutVars>
          <dgm:chPref val="3"/>
        </dgm:presLayoutVars>
      </dgm:prSet>
      <dgm:spPr/>
    </dgm:pt>
    <dgm:pt modelId="{7A09D459-92DC-4604-B1DB-81D3E93441EC}" type="pres">
      <dgm:prSet presAssocID="{FB4B7B1E-90CF-4532-95D7-81FD3D37FFDC}" presName="rootConnector" presStyleLbl="node3" presStyleIdx="29" presStyleCnt="40"/>
      <dgm:spPr/>
    </dgm:pt>
    <dgm:pt modelId="{486FB022-48C8-4BDB-9869-D4DDD17CB2A6}" type="pres">
      <dgm:prSet presAssocID="{FB4B7B1E-90CF-4532-95D7-81FD3D37FFDC}" presName="hierChild4" presStyleCnt="0"/>
      <dgm:spPr/>
    </dgm:pt>
    <dgm:pt modelId="{0AC28714-316D-48B9-BAB9-2224BA766B9C}" type="pres">
      <dgm:prSet presAssocID="{FB4B7B1E-90CF-4532-95D7-81FD3D37FFDC}" presName="hierChild5" presStyleCnt="0"/>
      <dgm:spPr/>
    </dgm:pt>
    <dgm:pt modelId="{F8B59264-B39C-4BFD-A778-F5D0376B8108}" type="pres">
      <dgm:prSet presAssocID="{87AE3F99-DEB2-4AFE-87EF-39803C596562}" presName="Name37" presStyleLbl="parChTrans1D3" presStyleIdx="30" presStyleCnt="40"/>
      <dgm:spPr/>
    </dgm:pt>
    <dgm:pt modelId="{75276E95-0D9A-4107-B6B3-B648BFBE8F68}" type="pres">
      <dgm:prSet presAssocID="{1CEBC045-3B59-4009-9AB3-308256762563}" presName="hierRoot2" presStyleCnt="0">
        <dgm:presLayoutVars>
          <dgm:hierBranch val="init"/>
        </dgm:presLayoutVars>
      </dgm:prSet>
      <dgm:spPr/>
    </dgm:pt>
    <dgm:pt modelId="{FD23CE04-C1B0-43E0-9BBE-3825B292F600}" type="pres">
      <dgm:prSet presAssocID="{1CEBC045-3B59-4009-9AB3-308256762563}" presName="rootComposite" presStyleCnt="0"/>
      <dgm:spPr/>
    </dgm:pt>
    <dgm:pt modelId="{DF86EBFF-6464-465E-A317-566EEADD8F6E}" type="pres">
      <dgm:prSet presAssocID="{1CEBC045-3B59-4009-9AB3-308256762563}" presName="rootText" presStyleLbl="node3" presStyleIdx="30" presStyleCnt="40">
        <dgm:presLayoutVars>
          <dgm:chPref val="3"/>
        </dgm:presLayoutVars>
      </dgm:prSet>
      <dgm:spPr/>
    </dgm:pt>
    <dgm:pt modelId="{AA0438AE-0831-4C3B-B504-AE1684AE048E}" type="pres">
      <dgm:prSet presAssocID="{1CEBC045-3B59-4009-9AB3-308256762563}" presName="rootConnector" presStyleLbl="node3" presStyleIdx="30" presStyleCnt="40"/>
      <dgm:spPr/>
    </dgm:pt>
    <dgm:pt modelId="{ECD3D467-7018-46C8-836B-5FC5B67E7782}" type="pres">
      <dgm:prSet presAssocID="{1CEBC045-3B59-4009-9AB3-308256762563}" presName="hierChild4" presStyleCnt="0"/>
      <dgm:spPr/>
    </dgm:pt>
    <dgm:pt modelId="{858AFE7D-756F-4D57-A6FF-1CF22F6B7766}" type="pres">
      <dgm:prSet presAssocID="{1CEBC045-3B59-4009-9AB3-308256762563}" presName="hierChild5" presStyleCnt="0"/>
      <dgm:spPr/>
    </dgm:pt>
    <dgm:pt modelId="{1727FF0C-A754-4E52-88E1-CA0E450D5D84}" type="pres">
      <dgm:prSet presAssocID="{6D2A31F3-2DEE-4F8C-849B-2A6661C5BBDA}" presName="Name37" presStyleLbl="parChTrans1D3" presStyleIdx="31" presStyleCnt="40"/>
      <dgm:spPr/>
    </dgm:pt>
    <dgm:pt modelId="{5B085E38-11C3-4EC1-9B9A-E34317612C66}" type="pres">
      <dgm:prSet presAssocID="{A1931B8A-0150-4416-9AB1-14A38B181624}" presName="hierRoot2" presStyleCnt="0">
        <dgm:presLayoutVars>
          <dgm:hierBranch val="init"/>
        </dgm:presLayoutVars>
      </dgm:prSet>
      <dgm:spPr/>
    </dgm:pt>
    <dgm:pt modelId="{E666D483-70D7-4071-AE95-3C9FE312ADDF}" type="pres">
      <dgm:prSet presAssocID="{A1931B8A-0150-4416-9AB1-14A38B181624}" presName="rootComposite" presStyleCnt="0"/>
      <dgm:spPr/>
    </dgm:pt>
    <dgm:pt modelId="{B2A95B11-24CD-4C01-BD2D-0F502F21B76C}" type="pres">
      <dgm:prSet presAssocID="{A1931B8A-0150-4416-9AB1-14A38B181624}" presName="rootText" presStyleLbl="node3" presStyleIdx="31" presStyleCnt="40">
        <dgm:presLayoutVars>
          <dgm:chPref val="3"/>
        </dgm:presLayoutVars>
      </dgm:prSet>
      <dgm:spPr/>
    </dgm:pt>
    <dgm:pt modelId="{E1C5E42B-FF5C-45CA-8932-31731D0031A0}" type="pres">
      <dgm:prSet presAssocID="{A1931B8A-0150-4416-9AB1-14A38B181624}" presName="rootConnector" presStyleLbl="node3" presStyleIdx="31" presStyleCnt="40"/>
      <dgm:spPr/>
    </dgm:pt>
    <dgm:pt modelId="{9A977C54-83F5-408B-8D75-18C2656EB0A8}" type="pres">
      <dgm:prSet presAssocID="{A1931B8A-0150-4416-9AB1-14A38B181624}" presName="hierChild4" presStyleCnt="0"/>
      <dgm:spPr/>
    </dgm:pt>
    <dgm:pt modelId="{97407D21-8254-436C-A14B-7DDA1897AB35}" type="pres">
      <dgm:prSet presAssocID="{A1931B8A-0150-4416-9AB1-14A38B181624}" presName="hierChild5" presStyleCnt="0"/>
      <dgm:spPr/>
    </dgm:pt>
    <dgm:pt modelId="{B2622CD6-0A3F-49F6-A739-8290689CA677}" type="pres">
      <dgm:prSet presAssocID="{DED1E65A-828B-49F0-9C11-F626A3BDB09E}" presName="Name37" presStyleLbl="parChTrans1D3" presStyleIdx="32" presStyleCnt="40"/>
      <dgm:spPr/>
    </dgm:pt>
    <dgm:pt modelId="{DDDA9AB5-0991-4C96-AF9C-4A0393237DB7}" type="pres">
      <dgm:prSet presAssocID="{8ABF7CDC-F8E4-417C-9E25-DCD2E30F340B}" presName="hierRoot2" presStyleCnt="0">
        <dgm:presLayoutVars>
          <dgm:hierBranch val="init"/>
        </dgm:presLayoutVars>
      </dgm:prSet>
      <dgm:spPr/>
    </dgm:pt>
    <dgm:pt modelId="{73B5CBD6-4C5D-4EFD-9ACB-08EFB337554B}" type="pres">
      <dgm:prSet presAssocID="{8ABF7CDC-F8E4-417C-9E25-DCD2E30F340B}" presName="rootComposite" presStyleCnt="0"/>
      <dgm:spPr/>
    </dgm:pt>
    <dgm:pt modelId="{96113A2A-787F-4CC9-9DF2-8DEC093739D0}" type="pres">
      <dgm:prSet presAssocID="{8ABF7CDC-F8E4-417C-9E25-DCD2E30F340B}" presName="rootText" presStyleLbl="node3" presStyleIdx="32" presStyleCnt="40">
        <dgm:presLayoutVars>
          <dgm:chPref val="3"/>
        </dgm:presLayoutVars>
      </dgm:prSet>
      <dgm:spPr/>
    </dgm:pt>
    <dgm:pt modelId="{9BF26386-D070-47A0-BB79-7EEA90350D5B}" type="pres">
      <dgm:prSet presAssocID="{8ABF7CDC-F8E4-417C-9E25-DCD2E30F340B}" presName="rootConnector" presStyleLbl="node3" presStyleIdx="32" presStyleCnt="40"/>
      <dgm:spPr/>
    </dgm:pt>
    <dgm:pt modelId="{87DED0A5-137C-4588-8A89-57BD07461E04}" type="pres">
      <dgm:prSet presAssocID="{8ABF7CDC-F8E4-417C-9E25-DCD2E30F340B}" presName="hierChild4" presStyleCnt="0"/>
      <dgm:spPr/>
    </dgm:pt>
    <dgm:pt modelId="{7BF76138-C640-4F61-ABAF-6FDE57B52A29}" type="pres">
      <dgm:prSet presAssocID="{8ABF7CDC-F8E4-417C-9E25-DCD2E30F340B}" presName="hierChild5" presStyleCnt="0"/>
      <dgm:spPr/>
    </dgm:pt>
    <dgm:pt modelId="{15E819F7-7071-43BA-B5C0-E24D9E05C18B}" type="pres">
      <dgm:prSet presAssocID="{5833FE45-F472-49F5-93DA-47460CF41564}" presName="Name37" presStyleLbl="parChTrans1D3" presStyleIdx="33" presStyleCnt="40"/>
      <dgm:spPr/>
    </dgm:pt>
    <dgm:pt modelId="{B7BD0803-D494-4386-8955-303E7AD5D44F}" type="pres">
      <dgm:prSet presAssocID="{E15BBE4C-325B-4063-82C0-52F39A8C3637}" presName="hierRoot2" presStyleCnt="0">
        <dgm:presLayoutVars>
          <dgm:hierBranch val="init"/>
        </dgm:presLayoutVars>
      </dgm:prSet>
      <dgm:spPr/>
    </dgm:pt>
    <dgm:pt modelId="{9BD7FFC0-9297-4DA3-B612-B321CAB3A985}" type="pres">
      <dgm:prSet presAssocID="{E15BBE4C-325B-4063-82C0-52F39A8C3637}" presName="rootComposite" presStyleCnt="0"/>
      <dgm:spPr/>
    </dgm:pt>
    <dgm:pt modelId="{D4854833-3FEB-48CA-AB83-81A44965B2F7}" type="pres">
      <dgm:prSet presAssocID="{E15BBE4C-325B-4063-82C0-52F39A8C3637}" presName="rootText" presStyleLbl="node3" presStyleIdx="33" presStyleCnt="40">
        <dgm:presLayoutVars>
          <dgm:chPref val="3"/>
        </dgm:presLayoutVars>
      </dgm:prSet>
      <dgm:spPr/>
    </dgm:pt>
    <dgm:pt modelId="{996C3A1A-1967-4FD1-90FC-1E288766B5B9}" type="pres">
      <dgm:prSet presAssocID="{E15BBE4C-325B-4063-82C0-52F39A8C3637}" presName="rootConnector" presStyleLbl="node3" presStyleIdx="33" presStyleCnt="40"/>
      <dgm:spPr/>
    </dgm:pt>
    <dgm:pt modelId="{CA35FF62-BE44-468A-9C74-2544AACE2033}" type="pres">
      <dgm:prSet presAssocID="{E15BBE4C-325B-4063-82C0-52F39A8C3637}" presName="hierChild4" presStyleCnt="0"/>
      <dgm:spPr/>
    </dgm:pt>
    <dgm:pt modelId="{7CC0A9D9-7BFE-474A-8EDC-EBE1D7F6680D}" type="pres">
      <dgm:prSet presAssocID="{E15BBE4C-325B-4063-82C0-52F39A8C3637}" presName="hierChild5" presStyleCnt="0"/>
      <dgm:spPr/>
    </dgm:pt>
    <dgm:pt modelId="{F9BAEB1B-4A8D-4857-B261-3747105FEACC}" type="pres">
      <dgm:prSet presAssocID="{FFD0EC54-5549-4991-BF57-89CBA6AF7A9E}" presName="Name37" presStyleLbl="parChTrans1D3" presStyleIdx="34" presStyleCnt="40"/>
      <dgm:spPr/>
    </dgm:pt>
    <dgm:pt modelId="{51268563-6155-4FC6-B3D3-1F7C92DF79FA}" type="pres">
      <dgm:prSet presAssocID="{98DAE8F6-F8A6-489B-9AFA-AF41AA3339FD}" presName="hierRoot2" presStyleCnt="0">
        <dgm:presLayoutVars>
          <dgm:hierBranch val="init"/>
        </dgm:presLayoutVars>
      </dgm:prSet>
      <dgm:spPr/>
    </dgm:pt>
    <dgm:pt modelId="{130DA0F4-89DA-4942-AD88-0237EEEBA637}" type="pres">
      <dgm:prSet presAssocID="{98DAE8F6-F8A6-489B-9AFA-AF41AA3339FD}" presName="rootComposite" presStyleCnt="0"/>
      <dgm:spPr/>
    </dgm:pt>
    <dgm:pt modelId="{A9BCDE41-E3F4-4744-A8C7-5E3CD43B3460}" type="pres">
      <dgm:prSet presAssocID="{98DAE8F6-F8A6-489B-9AFA-AF41AA3339FD}" presName="rootText" presStyleLbl="node3" presStyleIdx="34" presStyleCnt="40">
        <dgm:presLayoutVars>
          <dgm:chPref val="3"/>
        </dgm:presLayoutVars>
      </dgm:prSet>
      <dgm:spPr/>
    </dgm:pt>
    <dgm:pt modelId="{0C05EC48-EAA4-4837-91AB-07258E7BE12F}" type="pres">
      <dgm:prSet presAssocID="{98DAE8F6-F8A6-489B-9AFA-AF41AA3339FD}" presName="rootConnector" presStyleLbl="node3" presStyleIdx="34" presStyleCnt="40"/>
      <dgm:spPr/>
    </dgm:pt>
    <dgm:pt modelId="{9EE4179F-E36D-4118-ABC7-9535C4C230D8}" type="pres">
      <dgm:prSet presAssocID="{98DAE8F6-F8A6-489B-9AFA-AF41AA3339FD}" presName="hierChild4" presStyleCnt="0"/>
      <dgm:spPr/>
    </dgm:pt>
    <dgm:pt modelId="{9EB437B0-1786-40E2-BA2A-F88C4C0F6028}" type="pres">
      <dgm:prSet presAssocID="{98DAE8F6-F8A6-489B-9AFA-AF41AA3339FD}" presName="hierChild5" presStyleCnt="0"/>
      <dgm:spPr/>
    </dgm:pt>
    <dgm:pt modelId="{C7319A9A-B491-49CA-BC9E-DA7A7F4B6FD5}" type="pres">
      <dgm:prSet presAssocID="{6BCE59F4-A5F0-4B61-8B01-1FD51DFC0197}" presName="Name37" presStyleLbl="parChTrans1D3" presStyleIdx="35" presStyleCnt="40"/>
      <dgm:spPr/>
    </dgm:pt>
    <dgm:pt modelId="{06E909C5-7F00-4A22-BBFC-812DE5CCF8E4}" type="pres">
      <dgm:prSet presAssocID="{1C45C624-60CC-4C7B-80E8-4BF192EFF839}" presName="hierRoot2" presStyleCnt="0">
        <dgm:presLayoutVars>
          <dgm:hierBranch val="init"/>
        </dgm:presLayoutVars>
      </dgm:prSet>
      <dgm:spPr/>
    </dgm:pt>
    <dgm:pt modelId="{25CFC0DF-F23C-458D-9371-1149D2CB34A8}" type="pres">
      <dgm:prSet presAssocID="{1C45C624-60CC-4C7B-80E8-4BF192EFF839}" presName="rootComposite" presStyleCnt="0"/>
      <dgm:spPr/>
    </dgm:pt>
    <dgm:pt modelId="{6DA98073-D4B3-4F58-8EF2-EDFC43CF6077}" type="pres">
      <dgm:prSet presAssocID="{1C45C624-60CC-4C7B-80E8-4BF192EFF839}" presName="rootText" presStyleLbl="node3" presStyleIdx="35" presStyleCnt="40">
        <dgm:presLayoutVars>
          <dgm:chPref val="3"/>
        </dgm:presLayoutVars>
      </dgm:prSet>
      <dgm:spPr/>
    </dgm:pt>
    <dgm:pt modelId="{AC97E3ED-6C4E-464B-BD1E-CFA1B8F1F22B}" type="pres">
      <dgm:prSet presAssocID="{1C45C624-60CC-4C7B-80E8-4BF192EFF839}" presName="rootConnector" presStyleLbl="node3" presStyleIdx="35" presStyleCnt="40"/>
      <dgm:spPr/>
    </dgm:pt>
    <dgm:pt modelId="{16EFDC56-1909-46D1-9A00-64C78E52742E}" type="pres">
      <dgm:prSet presAssocID="{1C45C624-60CC-4C7B-80E8-4BF192EFF839}" presName="hierChild4" presStyleCnt="0"/>
      <dgm:spPr/>
    </dgm:pt>
    <dgm:pt modelId="{BA3EA874-FE01-45F7-805F-36D21A2180D1}" type="pres">
      <dgm:prSet presAssocID="{1C45C624-60CC-4C7B-80E8-4BF192EFF839}" presName="hierChild5" presStyleCnt="0"/>
      <dgm:spPr/>
    </dgm:pt>
    <dgm:pt modelId="{29C7667F-123F-4063-83EE-F05474A27FF5}" type="pres">
      <dgm:prSet presAssocID="{6D11F234-2027-4C83-B813-ACF508623EE3}" presName="hierChild5" presStyleCnt="0"/>
      <dgm:spPr/>
    </dgm:pt>
    <dgm:pt modelId="{FEDDD50A-C030-4E01-BAD3-E7542806E940}" type="pres">
      <dgm:prSet presAssocID="{BB2A4A59-38BC-4ED9-A03E-2C0F15E65926}" presName="Name37" presStyleLbl="parChTrans1D2" presStyleIdx="10" presStyleCnt="12"/>
      <dgm:spPr/>
    </dgm:pt>
    <dgm:pt modelId="{FECAA08A-E8E1-4090-AAC2-D979BECA6D96}" type="pres">
      <dgm:prSet presAssocID="{BCCB51B1-A03F-4BFE-88C3-78618EE64893}" presName="hierRoot2" presStyleCnt="0">
        <dgm:presLayoutVars>
          <dgm:hierBranch val="init"/>
        </dgm:presLayoutVars>
      </dgm:prSet>
      <dgm:spPr/>
    </dgm:pt>
    <dgm:pt modelId="{AEF2A0BD-84B6-4993-B40C-FDD4475CA309}" type="pres">
      <dgm:prSet presAssocID="{BCCB51B1-A03F-4BFE-88C3-78618EE64893}" presName="rootComposite" presStyleCnt="0"/>
      <dgm:spPr/>
    </dgm:pt>
    <dgm:pt modelId="{79C0DFA1-F5C1-48EA-9A72-406609134EE5}" type="pres">
      <dgm:prSet presAssocID="{BCCB51B1-A03F-4BFE-88C3-78618EE64893}" presName="rootText" presStyleLbl="node2" presStyleIdx="10" presStyleCnt="12">
        <dgm:presLayoutVars>
          <dgm:chPref val="3"/>
        </dgm:presLayoutVars>
      </dgm:prSet>
      <dgm:spPr/>
    </dgm:pt>
    <dgm:pt modelId="{C46C0E74-4736-46B1-B4ED-5A25007CE263}" type="pres">
      <dgm:prSet presAssocID="{BCCB51B1-A03F-4BFE-88C3-78618EE64893}" presName="rootConnector" presStyleLbl="node2" presStyleIdx="10" presStyleCnt="12"/>
      <dgm:spPr/>
    </dgm:pt>
    <dgm:pt modelId="{4B7A64D5-FB8E-42D3-8E4D-CD781567F091}" type="pres">
      <dgm:prSet presAssocID="{BCCB51B1-A03F-4BFE-88C3-78618EE64893}" presName="hierChild4" presStyleCnt="0"/>
      <dgm:spPr/>
    </dgm:pt>
    <dgm:pt modelId="{81A426CE-3D37-4138-8386-26E7B4B3BC85}" type="pres">
      <dgm:prSet presAssocID="{49FC55C6-79E3-42C9-8903-F12A6EB002B3}" presName="Name37" presStyleLbl="parChTrans1D3" presStyleIdx="36" presStyleCnt="40"/>
      <dgm:spPr/>
    </dgm:pt>
    <dgm:pt modelId="{AD26BECB-B41A-42FD-8799-699508C82440}" type="pres">
      <dgm:prSet presAssocID="{1FC71ED0-F9BE-410C-B595-2ACA19ECE0DE}" presName="hierRoot2" presStyleCnt="0">
        <dgm:presLayoutVars>
          <dgm:hierBranch val="init"/>
        </dgm:presLayoutVars>
      </dgm:prSet>
      <dgm:spPr/>
    </dgm:pt>
    <dgm:pt modelId="{6B0F89F8-99E0-4825-A300-3EC5C0B484C1}" type="pres">
      <dgm:prSet presAssocID="{1FC71ED0-F9BE-410C-B595-2ACA19ECE0DE}" presName="rootComposite" presStyleCnt="0"/>
      <dgm:spPr/>
    </dgm:pt>
    <dgm:pt modelId="{960869AD-9848-42C9-A378-D4148656DED1}" type="pres">
      <dgm:prSet presAssocID="{1FC71ED0-F9BE-410C-B595-2ACA19ECE0DE}" presName="rootText" presStyleLbl="node3" presStyleIdx="36" presStyleCnt="40">
        <dgm:presLayoutVars>
          <dgm:chPref val="3"/>
        </dgm:presLayoutVars>
      </dgm:prSet>
      <dgm:spPr/>
    </dgm:pt>
    <dgm:pt modelId="{5FD4A99B-3E70-4B3D-8CC7-6B27C8F62F2E}" type="pres">
      <dgm:prSet presAssocID="{1FC71ED0-F9BE-410C-B595-2ACA19ECE0DE}" presName="rootConnector" presStyleLbl="node3" presStyleIdx="36" presStyleCnt="40"/>
      <dgm:spPr/>
    </dgm:pt>
    <dgm:pt modelId="{34E5C9D0-EA11-433F-870F-8E810A62069E}" type="pres">
      <dgm:prSet presAssocID="{1FC71ED0-F9BE-410C-B595-2ACA19ECE0DE}" presName="hierChild4" presStyleCnt="0"/>
      <dgm:spPr/>
    </dgm:pt>
    <dgm:pt modelId="{4DD50D26-9F81-4D14-A71B-FE7AB9EC0B33}" type="pres">
      <dgm:prSet presAssocID="{1FC71ED0-F9BE-410C-B595-2ACA19ECE0DE}" presName="hierChild5" presStyleCnt="0"/>
      <dgm:spPr/>
    </dgm:pt>
    <dgm:pt modelId="{AE279E10-6D1F-4A5D-B424-6DBB4751D4A6}" type="pres">
      <dgm:prSet presAssocID="{17E3C25E-6E10-4272-AD59-C0351DB963EC}" presName="Name37" presStyleLbl="parChTrans1D3" presStyleIdx="37" presStyleCnt="40"/>
      <dgm:spPr/>
    </dgm:pt>
    <dgm:pt modelId="{943D7510-3B31-425C-B0C2-16EF527E3A81}" type="pres">
      <dgm:prSet presAssocID="{5CFE2330-CA24-4866-AA76-64E11D4F87F4}" presName="hierRoot2" presStyleCnt="0">
        <dgm:presLayoutVars>
          <dgm:hierBranch val="init"/>
        </dgm:presLayoutVars>
      </dgm:prSet>
      <dgm:spPr/>
    </dgm:pt>
    <dgm:pt modelId="{84885C68-B8E4-46DC-B76D-D8BBFBCF81BE}" type="pres">
      <dgm:prSet presAssocID="{5CFE2330-CA24-4866-AA76-64E11D4F87F4}" presName="rootComposite" presStyleCnt="0"/>
      <dgm:spPr/>
    </dgm:pt>
    <dgm:pt modelId="{C1AC1307-6997-4603-A3E3-20E9D7879ED5}" type="pres">
      <dgm:prSet presAssocID="{5CFE2330-CA24-4866-AA76-64E11D4F87F4}" presName="rootText" presStyleLbl="node3" presStyleIdx="37" presStyleCnt="40">
        <dgm:presLayoutVars>
          <dgm:chPref val="3"/>
        </dgm:presLayoutVars>
      </dgm:prSet>
      <dgm:spPr/>
    </dgm:pt>
    <dgm:pt modelId="{50D1C61B-E288-4F08-AE94-155AAE4CE025}" type="pres">
      <dgm:prSet presAssocID="{5CFE2330-CA24-4866-AA76-64E11D4F87F4}" presName="rootConnector" presStyleLbl="node3" presStyleIdx="37" presStyleCnt="40"/>
      <dgm:spPr/>
    </dgm:pt>
    <dgm:pt modelId="{0A0E6259-8228-438B-B93D-35BF5037FFA2}" type="pres">
      <dgm:prSet presAssocID="{5CFE2330-CA24-4866-AA76-64E11D4F87F4}" presName="hierChild4" presStyleCnt="0"/>
      <dgm:spPr/>
    </dgm:pt>
    <dgm:pt modelId="{440488DC-B260-40B3-A0B4-0724A67D9D71}" type="pres">
      <dgm:prSet presAssocID="{5CFE2330-CA24-4866-AA76-64E11D4F87F4}" presName="hierChild5" presStyleCnt="0"/>
      <dgm:spPr/>
    </dgm:pt>
    <dgm:pt modelId="{54187B77-38F0-491E-8BB7-E899AB08C4C6}" type="pres">
      <dgm:prSet presAssocID="{BCCB51B1-A03F-4BFE-88C3-78618EE64893}" presName="hierChild5" presStyleCnt="0"/>
      <dgm:spPr/>
    </dgm:pt>
    <dgm:pt modelId="{E2A18304-C130-4FD9-9DEC-9C875D1A4876}" type="pres">
      <dgm:prSet presAssocID="{223C6984-6516-48EB-89DA-FE3349256157}" presName="Name37" presStyleLbl="parChTrans1D2" presStyleIdx="11" presStyleCnt="12"/>
      <dgm:spPr/>
    </dgm:pt>
    <dgm:pt modelId="{9C55AFEF-69CB-478F-BF04-26F0B4F25576}" type="pres">
      <dgm:prSet presAssocID="{17B20D8E-62EE-4B4E-AF40-E73135BE1C79}" presName="hierRoot2" presStyleCnt="0">
        <dgm:presLayoutVars>
          <dgm:hierBranch val="init"/>
        </dgm:presLayoutVars>
      </dgm:prSet>
      <dgm:spPr/>
    </dgm:pt>
    <dgm:pt modelId="{237B91F5-248E-40B2-BBDD-744B6A4AA08E}" type="pres">
      <dgm:prSet presAssocID="{17B20D8E-62EE-4B4E-AF40-E73135BE1C79}" presName="rootComposite" presStyleCnt="0"/>
      <dgm:spPr/>
    </dgm:pt>
    <dgm:pt modelId="{9ECA33BE-3FFB-49CC-A740-5B1E2FF27173}" type="pres">
      <dgm:prSet presAssocID="{17B20D8E-62EE-4B4E-AF40-E73135BE1C79}" presName="rootText" presStyleLbl="node2" presStyleIdx="11" presStyleCnt="12">
        <dgm:presLayoutVars>
          <dgm:chPref val="3"/>
        </dgm:presLayoutVars>
      </dgm:prSet>
      <dgm:spPr/>
    </dgm:pt>
    <dgm:pt modelId="{2FD93D96-BE27-45A0-B2B6-8AC90151E6BF}" type="pres">
      <dgm:prSet presAssocID="{17B20D8E-62EE-4B4E-AF40-E73135BE1C79}" presName="rootConnector" presStyleLbl="node2" presStyleIdx="11" presStyleCnt="12"/>
      <dgm:spPr/>
    </dgm:pt>
    <dgm:pt modelId="{D460D0D2-778F-4C2E-9935-B74312CF036A}" type="pres">
      <dgm:prSet presAssocID="{17B20D8E-62EE-4B4E-AF40-E73135BE1C79}" presName="hierChild4" presStyleCnt="0"/>
      <dgm:spPr/>
    </dgm:pt>
    <dgm:pt modelId="{6005E63A-0C35-4E2C-9D7B-78954A0A554E}" type="pres">
      <dgm:prSet presAssocID="{582A2D63-3B2B-47AD-8AFC-7938F6C5D036}" presName="Name37" presStyleLbl="parChTrans1D3" presStyleIdx="38" presStyleCnt="40"/>
      <dgm:spPr/>
    </dgm:pt>
    <dgm:pt modelId="{878B5A93-CEE2-47ED-A7AA-40C3336D9347}" type="pres">
      <dgm:prSet presAssocID="{387A18B9-C7FD-4D3D-8661-AA1540911CA6}" presName="hierRoot2" presStyleCnt="0">
        <dgm:presLayoutVars>
          <dgm:hierBranch val="init"/>
        </dgm:presLayoutVars>
      </dgm:prSet>
      <dgm:spPr/>
    </dgm:pt>
    <dgm:pt modelId="{89621DBE-20CE-4076-ADFC-AC20DA9E9A9E}" type="pres">
      <dgm:prSet presAssocID="{387A18B9-C7FD-4D3D-8661-AA1540911CA6}" presName="rootComposite" presStyleCnt="0"/>
      <dgm:spPr/>
    </dgm:pt>
    <dgm:pt modelId="{F1D450C0-CBF5-45CB-A8BF-A1E797F6C962}" type="pres">
      <dgm:prSet presAssocID="{387A18B9-C7FD-4D3D-8661-AA1540911CA6}" presName="rootText" presStyleLbl="node3" presStyleIdx="38" presStyleCnt="40">
        <dgm:presLayoutVars>
          <dgm:chPref val="3"/>
        </dgm:presLayoutVars>
      </dgm:prSet>
      <dgm:spPr/>
    </dgm:pt>
    <dgm:pt modelId="{F009FEB4-A435-4C0C-AB34-5C83B0F777D2}" type="pres">
      <dgm:prSet presAssocID="{387A18B9-C7FD-4D3D-8661-AA1540911CA6}" presName="rootConnector" presStyleLbl="node3" presStyleIdx="38" presStyleCnt="40"/>
      <dgm:spPr/>
    </dgm:pt>
    <dgm:pt modelId="{56397974-A1C6-4E77-A855-3162C080CAD8}" type="pres">
      <dgm:prSet presAssocID="{387A18B9-C7FD-4D3D-8661-AA1540911CA6}" presName="hierChild4" presStyleCnt="0"/>
      <dgm:spPr/>
    </dgm:pt>
    <dgm:pt modelId="{9E44A48A-7262-4CE5-A243-D744BDB099DD}" type="pres">
      <dgm:prSet presAssocID="{387A18B9-C7FD-4D3D-8661-AA1540911CA6}" presName="hierChild5" presStyleCnt="0"/>
      <dgm:spPr/>
    </dgm:pt>
    <dgm:pt modelId="{8F33D27F-79EF-47ED-9070-9657ABBED8AD}" type="pres">
      <dgm:prSet presAssocID="{D8AB5FF0-4DBF-4E2B-870E-5295A1771A7C}" presName="Name37" presStyleLbl="parChTrans1D3" presStyleIdx="39" presStyleCnt="40"/>
      <dgm:spPr/>
    </dgm:pt>
    <dgm:pt modelId="{B046AF00-42F3-425C-B4EE-7F324998D39A}" type="pres">
      <dgm:prSet presAssocID="{055ADA1E-B764-413C-BF39-2EA7446A9037}" presName="hierRoot2" presStyleCnt="0">
        <dgm:presLayoutVars>
          <dgm:hierBranch val="init"/>
        </dgm:presLayoutVars>
      </dgm:prSet>
      <dgm:spPr/>
    </dgm:pt>
    <dgm:pt modelId="{38300464-BD83-4B8C-A73F-4AE1046D499C}" type="pres">
      <dgm:prSet presAssocID="{055ADA1E-B764-413C-BF39-2EA7446A9037}" presName="rootComposite" presStyleCnt="0"/>
      <dgm:spPr/>
    </dgm:pt>
    <dgm:pt modelId="{BAF94BCB-F1BC-4DA4-8A1B-C5A909096A36}" type="pres">
      <dgm:prSet presAssocID="{055ADA1E-B764-413C-BF39-2EA7446A9037}" presName="rootText" presStyleLbl="node3" presStyleIdx="39" presStyleCnt="40">
        <dgm:presLayoutVars>
          <dgm:chPref val="3"/>
        </dgm:presLayoutVars>
      </dgm:prSet>
      <dgm:spPr/>
    </dgm:pt>
    <dgm:pt modelId="{321991C6-09D1-4D3B-A0DD-38D7C426C28D}" type="pres">
      <dgm:prSet presAssocID="{055ADA1E-B764-413C-BF39-2EA7446A9037}" presName="rootConnector" presStyleLbl="node3" presStyleIdx="39" presStyleCnt="40"/>
      <dgm:spPr/>
    </dgm:pt>
    <dgm:pt modelId="{D345EB98-0E00-482F-B3EC-4D7ECC26D7CE}" type="pres">
      <dgm:prSet presAssocID="{055ADA1E-B764-413C-BF39-2EA7446A9037}" presName="hierChild4" presStyleCnt="0"/>
      <dgm:spPr/>
    </dgm:pt>
    <dgm:pt modelId="{D15520C5-5687-404A-8907-A41294B6A53F}" type="pres">
      <dgm:prSet presAssocID="{055ADA1E-B764-413C-BF39-2EA7446A9037}" presName="hierChild5" presStyleCnt="0"/>
      <dgm:spPr/>
    </dgm:pt>
    <dgm:pt modelId="{0E3E26D0-8729-4C97-AE88-EE5B26B0B855}" type="pres">
      <dgm:prSet presAssocID="{17B20D8E-62EE-4B4E-AF40-E73135BE1C79}" presName="hierChild5" presStyleCnt="0"/>
      <dgm:spPr/>
    </dgm:pt>
    <dgm:pt modelId="{EA281039-C4FE-49BC-B3AA-ED7A04EBF118}" type="pres">
      <dgm:prSet presAssocID="{2EA33616-6C58-403A-899C-3B7D55F71B27}" presName="hierChild3" presStyleCnt="0"/>
      <dgm:spPr/>
    </dgm:pt>
  </dgm:ptLst>
  <dgm:cxnLst>
    <dgm:cxn modelId="{B231D700-8725-4521-822E-94CA3292DD47}" type="presOf" srcId="{055ADA1E-B764-413C-BF39-2EA7446A9037}" destId="{BAF94BCB-F1BC-4DA4-8A1B-C5A909096A36}" srcOrd="0" destOrd="0" presId="urn:microsoft.com/office/officeart/2005/8/layout/orgChart1"/>
    <dgm:cxn modelId="{2225B603-7882-49D8-9266-EA6486B03B20}" type="presOf" srcId="{E9078780-DE32-442E-B590-2726891CC8A0}" destId="{90DCC53D-0EFD-423D-8704-AAB2D6389433}" srcOrd="0" destOrd="0" presId="urn:microsoft.com/office/officeart/2005/8/layout/orgChart1"/>
    <dgm:cxn modelId="{A4A93705-CB4C-4C9A-9B69-5498D4EA51D0}" srcId="{BD7BF20F-CF90-4343-9B85-CDA889B3002C}" destId="{E6B320DE-2536-4B6E-A957-8CB38BC17209}" srcOrd="3" destOrd="0" parTransId="{D97CF404-8D08-4AB9-A4E0-66DB6DECBD29}" sibTransId="{B6381A72-74E1-44C0-939A-D9CB20C1013B}"/>
    <dgm:cxn modelId="{9214E305-0F84-4D15-AEB4-46AA2E2BE5A3}" type="presOf" srcId="{9DDD8AF1-115B-42EB-B751-1D12A13B50CE}" destId="{44679276-C613-4223-8F85-4A76E605E47E}" srcOrd="0" destOrd="0" presId="urn:microsoft.com/office/officeart/2005/8/layout/orgChart1"/>
    <dgm:cxn modelId="{17D7A306-50CA-43C4-81FA-1F988FEB3EBB}" type="presOf" srcId="{B2A612DD-E49C-4D66-9A0E-86AE5409765C}" destId="{1448A521-9112-469A-9EFD-889920637CCC}" srcOrd="1" destOrd="0" presId="urn:microsoft.com/office/officeart/2005/8/layout/orgChart1"/>
    <dgm:cxn modelId="{C15F6A08-8C6F-40A4-809E-0CA8F753F604}" type="presOf" srcId="{2AE03BD7-4B60-42AB-B7F6-D1E558AA09E8}" destId="{D527B300-A469-4D77-87D9-9284F24DF1EF}" srcOrd="0" destOrd="0" presId="urn:microsoft.com/office/officeart/2005/8/layout/orgChart1"/>
    <dgm:cxn modelId="{AB3A2609-686C-4CF3-9804-6B944CDFCBED}" type="presOf" srcId="{5833FE45-F472-49F5-93DA-47460CF41564}" destId="{15E819F7-7071-43BA-B5C0-E24D9E05C18B}" srcOrd="0" destOrd="0" presId="urn:microsoft.com/office/officeart/2005/8/layout/orgChart1"/>
    <dgm:cxn modelId="{A31CBE09-546E-4A40-83E4-53BFDB3CDFA8}" type="presOf" srcId="{A8F0B51D-F1A3-49C0-9D34-F9A3C402220A}" destId="{8C68E2FB-3DCB-4398-B932-17806A154AC3}" srcOrd="0" destOrd="0" presId="urn:microsoft.com/office/officeart/2005/8/layout/orgChart1"/>
    <dgm:cxn modelId="{93C7380E-66FB-4B3E-8C02-36D249C9B2DB}" type="presOf" srcId="{8F508779-89F5-4490-91D5-C4EB7CD687C6}" destId="{57808EC3-FB9D-48C4-BF88-A20C0DA8274F}" srcOrd="0" destOrd="0" presId="urn:microsoft.com/office/officeart/2005/8/layout/orgChart1"/>
    <dgm:cxn modelId="{4DFF680F-8F20-4A94-94BC-B0B939CE8C74}" type="presOf" srcId="{5CFE2330-CA24-4866-AA76-64E11D4F87F4}" destId="{C1AC1307-6997-4603-A3E3-20E9D7879ED5}" srcOrd="0" destOrd="0" presId="urn:microsoft.com/office/officeart/2005/8/layout/orgChart1"/>
    <dgm:cxn modelId="{21A60912-CAB0-4BF2-AE48-CE69B132F41C}" srcId="{2EA33616-6C58-403A-899C-3B7D55F71B27}" destId="{50A68642-4103-470A-AE7B-0B2FC8A3751D}" srcOrd="8" destOrd="0" parTransId="{4D5C87DA-F97C-4ED4-8EF5-1C523D7B9682}" sibTransId="{1D679EFF-5598-4383-B8A6-3DE231823F50}"/>
    <dgm:cxn modelId="{55C68B12-ADF2-45CC-95DA-E6AD24CFC86B}" type="presOf" srcId="{582A2D63-3B2B-47AD-8AFC-7938F6C5D036}" destId="{6005E63A-0C35-4E2C-9D7B-78954A0A554E}" srcOrd="0" destOrd="0" presId="urn:microsoft.com/office/officeart/2005/8/layout/orgChart1"/>
    <dgm:cxn modelId="{319C9C12-82E0-4FAE-B173-F7522B704465}" type="presOf" srcId="{CB18864D-E8CD-45BB-A088-D8A79A7F085C}" destId="{0DBBBB21-0566-47EA-9AF5-CE343BDC61D9}" srcOrd="1" destOrd="0" presId="urn:microsoft.com/office/officeart/2005/8/layout/orgChart1"/>
    <dgm:cxn modelId="{718D1013-CE39-4513-A545-E6602B8B9DA5}" srcId="{A23E3DD3-84C7-4F1A-A7EB-38BFC37D2455}" destId="{020AF8B2-DA8E-43AA-A230-15A807A182CB}" srcOrd="2" destOrd="0" parTransId="{F70AC037-55F3-4995-96C0-0C2F1C2E268C}" sibTransId="{306A8A84-C2A9-43FE-A82C-4EE3D7BEEAC5}"/>
    <dgm:cxn modelId="{5AFD3E13-411F-4332-9F76-06946EC3CC65}" type="presOf" srcId="{9697DF2A-3020-4DD8-8338-0C27F163EF7B}" destId="{B1C3830A-CC2B-4A45-B52B-4CAAB741C3D7}" srcOrd="0" destOrd="0" presId="urn:microsoft.com/office/officeart/2005/8/layout/orgChart1"/>
    <dgm:cxn modelId="{427FB913-DCED-481D-8F22-A767605111B5}" type="presOf" srcId="{6E7D671E-FED9-4B6B-9DBF-6ACA63DF76D1}" destId="{EBF43E79-2C8D-43CB-84BC-20B9100B0FCF}" srcOrd="0" destOrd="0" presId="urn:microsoft.com/office/officeart/2005/8/layout/orgChart1"/>
    <dgm:cxn modelId="{9EB13514-0AFC-47F5-83D4-5C8D77527CDE}" type="presOf" srcId="{A336DA46-7143-4652-8E1C-57C38FDD2094}" destId="{A71C8719-DB65-4E0C-902E-4753F616BABA}" srcOrd="0" destOrd="0" presId="urn:microsoft.com/office/officeart/2005/8/layout/orgChart1"/>
    <dgm:cxn modelId="{07B78415-290D-48E5-8500-635275C2A71E}" type="presOf" srcId="{F6A84389-7479-4671-AFAB-22C86A1013C3}" destId="{230D7DAA-94E0-462D-B5DB-F05944C037A5}" srcOrd="0" destOrd="0" presId="urn:microsoft.com/office/officeart/2005/8/layout/orgChart1"/>
    <dgm:cxn modelId="{6EE4C116-C7ED-4F78-AAF8-39608FEFD38F}" srcId="{BD7BF20F-CF90-4343-9B85-CDA889B3002C}" destId="{6E7D671E-FED9-4B6B-9DBF-6ACA63DF76D1}" srcOrd="2" destOrd="0" parTransId="{7772C4A5-332C-40E5-8E57-8ED2FE78F650}" sibTransId="{271D31F1-3FFF-4796-8CA0-FD4AA095AE47}"/>
    <dgm:cxn modelId="{16520117-C0CF-4ECD-93D5-CC4D37627E4E}" type="presOf" srcId="{6E7D671E-FED9-4B6B-9DBF-6ACA63DF76D1}" destId="{E041E55D-3719-4AB1-9193-347F72A16A48}" srcOrd="1" destOrd="0" presId="urn:microsoft.com/office/officeart/2005/8/layout/orgChart1"/>
    <dgm:cxn modelId="{6EE3EE17-2C8C-4214-A119-A88C51E16EA8}" type="presOf" srcId="{0518F379-9B76-4D24-9528-ABF29A5CC0F7}" destId="{F49C7E02-ADF7-47A9-B251-A05DCA6DCBF0}" srcOrd="1" destOrd="0" presId="urn:microsoft.com/office/officeart/2005/8/layout/orgChart1"/>
    <dgm:cxn modelId="{EE529A1A-C774-4836-8F90-4A3456D75356}" type="presOf" srcId="{387A18B9-C7FD-4D3D-8661-AA1540911CA6}" destId="{F1D450C0-CBF5-45CB-A8BF-A1E797F6C962}" srcOrd="0" destOrd="0" presId="urn:microsoft.com/office/officeart/2005/8/layout/orgChart1"/>
    <dgm:cxn modelId="{1E91C51B-5E56-4906-B384-30FD8C70BEC6}" type="presOf" srcId="{67BBDFF0-D282-451E-8291-728EFAB8671A}" destId="{7D365CED-168D-4197-9940-9F292D0D1F9A}" srcOrd="1" destOrd="0" presId="urn:microsoft.com/office/officeart/2005/8/layout/orgChart1"/>
    <dgm:cxn modelId="{69B67C1C-9EA5-410C-8EE7-F8AD2ABE5ECC}" srcId="{6D11F234-2027-4C83-B813-ACF508623EE3}" destId="{E15BBE4C-325B-4063-82C0-52F39A8C3637}" srcOrd="4" destOrd="0" parTransId="{5833FE45-F472-49F5-93DA-47460CF41564}" sibTransId="{9B56B78E-60DD-4A95-B1C4-7851B4544682}"/>
    <dgm:cxn modelId="{004CC81C-BE17-41CF-8AF0-DFF50F4CD35F}" type="presOf" srcId="{D718872A-5423-4172-BA00-92FD9C4157C7}" destId="{C2F15AF9-91F6-4C89-8436-EF63ACA9586F}" srcOrd="0" destOrd="0" presId="urn:microsoft.com/office/officeart/2005/8/layout/orgChart1"/>
    <dgm:cxn modelId="{CC8A8B1D-FA8F-46FD-BE0C-B567CB3ABF15}" type="presOf" srcId="{7772C4A5-332C-40E5-8E57-8ED2FE78F650}" destId="{658E88B1-6739-4968-BCA0-151EB41C9A36}" srcOrd="0" destOrd="0" presId="urn:microsoft.com/office/officeart/2005/8/layout/orgChart1"/>
    <dgm:cxn modelId="{293B101F-3293-4588-85A0-039F06D075CD}" srcId="{2EA33616-6C58-403A-899C-3B7D55F71B27}" destId="{6D11F234-2027-4C83-B813-ACF508623EE3}" srcOrd="9" destOrd="0" parTransId="{A8F0B51D-F1A3-49C0-9D34-F9A3C402220A}" sibTransId="{BC3CA50F-644D-4215-B03B-3BE707CBE5C6}"/>
    <dgm:cxn modelId="{DBC47A1F-40EB-4695-BBE6-19D4DE1ECF12}" type="presOf" srcId="{F70AC037-55F3-4995-96C0-0C2F1C2E268C}" destId="{B781DFF7-B1A0-4258-9E2C-F12787191217}" srcOrd="0" destOrd="0" presId="urn:microsoft.com/office/officeart/2005/8/layout/orgChart1"/>
    <dgm:cxn modelId="{0F981620-B54B-486F-9EE6-67BC22EED115}" type="presOf" srcId="{A23E3DD3-84C7-4F1A-A7EB-38BFC37D2455}" destId="{656D84FE-6DC9-4D63-AC76-2776179517B6}" srcOrd="0" destOrd="0" presId="urn:microsoft.com/office/officeart/2005/8/layout/orgChart1"/>
    <dgm:cxn modelId="{05393D21-4478-4140-852D-877136BCBEEF}" type="presOf" srcId="{E6B320DE-2536-4B6E-A957-8CB38BC17209}" destId="{7DC27677-7C01-4017-A2F4-87D25EDE4A89}" srcOrd="0" destOrd="0" presId="urn:microsoft.com/office/officeart/2005/8/layout/orgChart1"/>
    <dgm:cxn modelId="{F81F8021-C222-43C4-9204-F00FD6BDA20E}" srcId="{BA80B92A-8CF3-495F-B4E0-BC1804A9B2C4}" destId="{A336DA46-7143-4652-8E1C-57C38FDD2094}" srcOrd="0" destOrd="0" parTransId="{63161B26-C461-4F38-8E52-AB8AC8549069}" sibTransId="{0D058084-641B-45F6-AA57-0E4A54AF9B9F}"/>
    <dgm:cxn modelId="{B5183F22-FCDD-475E-8303-2030668E11AE}" srcId="{6D11F234-2027-4C83-B813-ACF508623EE3}" destId="{1CEBC045-3B59-4009-9AB3-308256762563}" srcOrd="1" destOrd="0" parTransId="{87AE3F99-DEB2-4AFE-87EF-39803C596562}" sibTransId="{B5744BC9-7856-4580-B6BF-FE20D1620290}"/>
    <dgm:cxn modelId="{794C8323-5737-4712-8904-AA68B2EE9A1B}" type="presOf" srcId="{20CDAFB5-0B10-44CD-B461-56428C7E4A63}" destId="{6305104A-9D84-47A8-AB46-DD5EDD928767}" srcOrd="0" destOrd="0" presId="urn:microsoft.com/office/officeart/2005/8/layout/orgChart1"/>
    <dgm:cxn modelId="{4A6C8B24-F9DF-456D-89DB-8EDED081D55A}" type="presOf" srcId="{1C45C624-60CC-4C7B-80E8-4BF192EFF839}" destId="{6DA98073-D4B3-4F58-8EF2-EDFC43CF6077}" srcOrd="0" destOrd="0" presId="urn:microsoft.com/office/officeart/2005/8/layout/orgChart1"/>
    <dgm:cxn modelId="{69C4EF24-F035-424F-82C3-A3BC75DF8696}" type="presOf" srcId="{872FF6BD-EA07-4D45-A553-4397B74E1C6F}" destId="{906D9D19-BD68-4CFE-B8E5-5238B1F447E6}" srcOrd="1" destOrd="0" presId="urn:microsoft.com/office/officeart/2005/8/layout/orgChart1"/>
    <dgm:cxn modelId="{677D3B26-CC3C-40C4-8EF2-A210E1D572DF}" srcId="{2EA33616-6C58-403A-899C-3B7D55F71B27}" destId="{07359B43-8CFA-411B-A1A6-846234A9E977}" srcOrd="7" destOrd="0" parTransId="{54AB417D-1D88-44F2-9A0D-9A7C321F7FD1}" sibTransId="{E73C679C-802B-4CA0-A2C7-1AB22A7012F1}"/>
    <dgm:cxn modelId="{ED1AB226-3CAB-4614-A386-C1A3AA3537C6}" type="presOf" srcId="{63879560-0422-45CB-8864-A8F90043E6DC}" destId="{0A7BCCD4-E970-4163-91E4-D62BA1F7944A}" srcOrd="0" destOrd="0" presId="urn:microsoft.com/office/officeart/2005/8/layout/orgChart1"/>
    <dgm:cxn modelId="{6DFE3327-A066-4D2A-9EC5-B0239CBD5176}" srcId="{2EA33616-6C58-403A-899C-3B7D55F71B27}" destId="{17B20D8E-62EE-4B4E-AF40-E73135BE1C79}" srcOrd="11" destOrd="0" parTransId="{223C6984-6516-48EB-89DA-FE3349256157}" sibTransId="{F692F20C-8F2E-4735-A25C-319561324577}"/>
    <dgm:cxn modelId="{04393D28-D22D-4144-B035-763E553A1842}" type="presOf" srcId="{BA80B92A-8CF3-495F-B4E0-BC1804A9B2C4}" destId="{142A4C09-F8B5-4DBB-8989-6364AA54E885}" srcOrd="1" destOrd="0" presId="urn:microsoft.com/office/officeart/2005/8/layout/orgChart1"/>
    <dgm:cxn modelId="{9A957229-323C-4B23-9304-81C413FCD594}" type="presOf" srcId="{872FF6BD-EA07-4D45-A553-4397B74E1C6F}" destId="{9DEC1FB4-1AE9-4B3E-8FB6-CEC7911145C7}" srcOrd="0" destOrd="0" presId="urn:microsoft.com/office/officeart/2005/8/layout/orgChart1"/>
    <dgm:cxn modelId="{A5AE152A-04D4-435E-B712-0BF015C2E7B7}" type="presOf" srcId="{39E7A4B1-2071-424D-A32E-5BD1FA2C0B3A}" destId="{A44CE9C3-6CB7-4C84-99B6-3009CD2B48C7}" srcOrd="0" destOrd="0" presId="urn:microsoft.com/office/officeart/2005/8/layout/orgChart1"/>
    <dgm:cxn modelId="{9EFABC2A-3898-4FF4-AD25-2C6ED2169D69}" type="presOf" srcId="{3B53E456-8BA6-465D-8ADC-9658B35E655A}" destId="{90CA8815-4A17-4F5D-9A83-D4F254D262CA}" srcOrd="1" destOrd="0" presId="urn:microsoft.com/office/officeart/2005/8/layout/orgChart1"/>
    <dgm:cxn modelId="{6D062D2B-9220-4462-B0A4-CA5A1320386A}" type="presOf" srcId="{FB4B7B1E-90CF-4532-95D7-81FD3D37FFDC}" destId="{5ED80E27-2EBC-4757-B1B7-61250D6DE99E}" srcOrd="0" destOrd="0" presId="urn:microsoft.com/office/officeart/2005/8/layout/orgChart1"/>
    <dgm:cxn modelId="{2CC5B52D-85B1-4549-A1B9-8E53B05BF37E}" type="presOf" srcId="{63161B26-C461-4F38-8E52-AB8AC8549069}" destId="{6FBE2029-ABF9-44DB-BF65-08B1BDD1ACEB}" srcOrd="0" destOrd="0" presId="urn:microsoft.com/office/officeart/2005/8/layout/orgChart1"/>
    <dgm:cxn modelId="{4DC17D2E-E371-4722-A995-3947301EAE26}" srcId="{50A68642-4103-470A-AE7B-0B2FC8A3751D}" destId="{2AE03BD7-4B60-42AB-B7F6-D1E558AA09E8}" srcOrd="0" destOrd="0" parTransId="{4C887CE9-EB24-4850-B5DD-182957D5C7A6}" sibTransId="{FF2B959D-28B2-4FEF-8D72-93C31EAEA59D}"/>
    <dgm:cxn modelId="{431E532F-CD3F-4706-BBEF-14BCFC453FFF}" type="presOf" srcId="{BA884887-DAB9-40EF-B210-013F8580F0AC}" destId="{5D2457A3-228A-410C-BB8F-3F21E6A1BF73}" srcOrd="1" destOrd="0" presId="urn:microsoft.com/office/officeart/2005/8/layout/orgChart1"/>
    <dgm:cxn modelId="{C0D06531-D075-4B67-81D4-991A81264D2D}" type="presOf" srcId="{07359B43-8CFA-411B-A1A6-846234A9E977}" destId="{6FA46B1C-7411-4CD3-AF78-C8B24740E988}" srcOrd="0" destOrd="0" presId="urn:microsoft.com/office/officeart/2005/8/layout/orgChart1"/>
    <dgm:cxn modelId="{D8122532-F864-4D9C-A99C-29BE35BBD647}" type="presOf" srcId="{9C69C267-C2CE-4680-BA9C-7D9CFB04DA07}" destId="{BD96652F-2665-47BF-BB3E-E2EC355D9CE1}" srcOrd="0" destOrd="0" presId="urn:microsoft.com/office/officeart/2005/8/layout/orgChart1"/>
    <dgm:cxn modelId="{E5FAD233-DA42-4AE0-8B56-B3F17983C668}" type="presOf" srcId="{FF099EF7-321E-45BF-AED6-CB0900C8341A}" destId="{69DD91BF-AE08-4A50-85AD-0A6AF04AFB88}" srcOrd="1" destOrd="0" presId="urn:microsoft.com/office/officeart/2005/8/layout/orgChart1"/>
    <dgm:cxn modelId="{7F3EE233-3B36-47DE-8D3A-CD51862A5952}" srcId="{07359B43-8CFA-411B-A1A6-846234A9E977}" destId="{D718872A-5423-4172-BA00-92FD9C4157C7}" srcOrd="0" destOrd="0" parTransId="{0DDEFC2B-BD82-40B1-A09C-B86F3F153508}" sibTransId="{A69D6332-9DDC-4D8E-BE35-6FB27FFDC573}"/>
    <dgm:cxn modelId="{4761DE34-FA1F-4406-916A-991843894A0F}" type="presOf" srcId="{677867AE-D383-4741-A19C-212DA7B39248}" destId="{1AE042DB-F9DB-41D6-B36B-767F795400BE}" srcOrd="1" destOrd="0" presId="urn:microsoft.com/office/officeart/2005/8/layout/orgChart1"/>
    <dgm:cxn modelId="{D4353F35-47C6-4322-8ACD-FBF21F2E9B79}" srcId="{2EA33616-6C58-403A-899C-3B7D55F71B27}" destId="{BA884887-DAB9-40EF-B210-013F8580F0AC}" srcOrd="4" destOrd="0" parTransId="{441267FB-F671-4CDA-A935-38DB662BEC19}" sibTransId="{A0817886-1F54-4253-B827-73561DB71E0E}"/>
    <dgm:cxn modelId="{A11B9035-277E-4E2C-AC86-295BCE5C66D8}" type="presOf" srcId="{91355DF0-0B22-4445-9CDF-10B346A46907}" destId="{5D689309-B168-45E3-ADC0-20B8F35D6286}" srcOrd="0" destOrd="0" presId="urn:microsoft.com/office/officeart/2005/8/layout/orgChart1"/>
    <dgm:cxn modelId="{423D3236-4DA4-4846-89E7-1DD41A53AB9F}" type="presOf" srcId="{E783A654-2C22-4190-9D34-7756BCEC7BCD}" destId="{EBCBF38C-E6CA-4379-A0B1-F1DEBA547B24}" srcOrd="0" destOrd="0" presId="urn:microsoft.com/office/officeart/2005/8/layout/orgChart1"/>
    <dgm:cxn modelId="{B7A2A136-31AA-451F-84B0-F9D080E91954}" srcId="{FF099EF7-321E-45BF-AED6-CB0900C8341A}" destId="{396A7383-D9B4-4304-8B32-78C675C30257}" srcOrd="0" destOrd="0" parTransId="{63879560-0422-45CB-8864-A8F90043E6DC}" sibTransId="{036C305C-2D32-4A0F-BFCC-1FD9FF710A6A}"/>
    <dgm:cxn modelId="{ED371138-4D17-4BF9-AB1B-BE404FC6B15B}" type="presOf" srcId="{1FC71ED0-F9BE-410C-B595-2ACA19ECE0DE}" destId="{5FD4A99B-3E70-4B3D-8CC7-6B27C8F62F2E}" srcOrd="1" destOrd="0" presId="urn:microsoft.com/office/officeart/2005/8/layout/orgChart1"/>
    <dgm:cxn modelId="{98272939-6EB7-44C7-AD4D-4C03F6589210}" srcId="{2EA33616-6C58-403A-899C-3B7D55F71B27}" destId="{FF099EF7-321E-45BF-AED6-CB0900C8341A}" srcOrd="2" destOrd="0" parTransId="{77A2F5FD-58D1-4D68-BCF2-D7F56AB792AB}" sibTransId="{46290DE6-CD0C-4A93-A40F-C405E9AA9A19}"/>
    <dgm:cxn modelId="{C7743A39-DF41-4C72-8268-DB141A60E444}" type="presOf" srcId="{D230288E-289A-44E6-8196-9BE7AD3EAF12}" destId="{B07744D9-63F8-4E0B-BE18-1A9C85012334}" srcOrd="1" destOrd="0" presId="urn:microsoft.com/office/officeart/2005/8/layout/orgChart1"/>
    <dgm:cxn modelId="{C0A2A439-C202-4318-927D-95DE1FC3540E}" srcId="{BA884887-DAB9-40EF-B210-013F8580F0AC}" destId="{84999525-7D9D-4128-ABE7-4E4ED2DAFB3B}" srcOrd="2" destOrd="0" parTransId="{964462F6-E204-4AEE-8A2A-5550F985AEE3}" sibTransId="{10C47139-D6A8-4C76-9AF8-EE5AAEAA1A80}"/>
    <dgm:cxn modelId="{7398EB39-B5A4-49CD-B45C-88729685D681}" type="presOf" srcId="{84999525-7D9D-4128-ABE7-4E4ED2DAFB3B}" destId="{1805F68F-8FEC-497A-A7DC-689692EC6884}" srcOrd="0" destOrd="0" presId="urn:microsoft.com/office/officeart/2005/8/layout/orgChart1"/>
    <dgm:cxn modelId="{7A2BFA39-7F3B-428D-8570-6D77899E8F37}" type="presOf" srcId="{396A7383-D9B4-4304-8B32-78C675C30257}" destId="{599EC8A7-784D-4CF4-956B-8E5FE28C952D}" srcOrd="0" destOrd="0" presId="urn:microsoft.com/office/officeart/2005/8/layout/orgChart1"/>
    <dgm:cxn modelId="{AA16C53A-06A1-4C8C-8F91-9A4BECF78D00}" srcId="{A23E3DD3-84C7-4F1A-A7EB-38BFC37D2455}" destId="{872FF6BD-EA07-4D45-A553-4397B74E1C6F}" srcOrd="1" destOrd="0" parTransId="{1C7AA3CC-82B0-4BCB-BB6F-B674DA42C538}" sibTransId="{61E96789-1072-49DB-89CF-A5361230BD76}"/>
    <dgm:cxn modelId="{8D78B33B-A140-4B35-A85B-577F9FB227DF}" type="presOf" srcId="{5E5B7B96-2CDB-4DBE-BD1E-B6804DEF3F33}" destId="{B7369CB2-4E67-4995-BD0C-79A9C58BF014}" srcOrd="0" destOrd="0" presId="urn:microsoft.com/office/officeart/2005/8/layout/orgChart1"/>
    <dgm:cxn modelId="{D57F353D-A942-4453-9B82-3B4869562ED1}" type="presOf" srcId="{020AF8B2-DA8E-43AA-A230-15A807A182CB}" destId="{68A5F6CF-A49C-42E5-B034-768CE6E58BB5}" srcOrd="1" destOrd="0" presId="urn:microsoft.com/office/officeart/2005/8/layout/orgChart1"/>
    <dgm:cxn modelId="{BED41F3E-B174-4C86-96EA-D72AD46681FD}" type="presOf" srcId="{87AE3F99-DEB2-4AFE-87EF-39803C596562}" destId="{F8B59264-B39C-4BFD-A778-F5D0376B8108}" srcOrd="0" destOrd="0" presId="urn:microsoft.com/office/officeart/2005/8/layout/orgChart1"/>
    <dgm:cxn modelId="{BE0A2B5B-A558-45D0-85B2-BF33E6DC1C2A}" type="presOf" srcId="{6D33E6E6-EACE-42E8-BCF4-1E436598C274}" destId="{9FEBED17-9058-4A51-B9F1-DDC535CC5232}" srcOrd="0" destOrd="0" presId="urn:microsoft.com/office/officeart/2005/8/layout/orgChart1"/>
    <dgm:cxn modelId="{CD2A9C5B-D52A-4C75-A83C-76F5039BF1D6}" type="presOf" srcId="{0AC6FEA3-1472-4809-A0F6-06E6CE67C199}" destId="{E98DAE36-32BA-4E38-A5DB-DEF2C670360E}" srcOrd="1" destOrd="0" presId="urn:microsoft.com/office/officeart/2005/8/layout/orgChart1"/>
    <dgm:cxn modelId="{0CD01E5D-D9EC-4081-BE10-C912DCA022C0}" type="presOf" srcId="{6498817C-9826-4FBA-BCEC-41614DC91838}" destId="{98C2F332-944C-4E18-B2F6-477E48AACA8A}" srcOrd="0" destOrd="0" presId="urn:microsoft.com/office/officeart/2005/8/layout/orgChart1"/>
    <dgm:cxn modelId="{B2361660-60E1-4AEF-B6F1-A94492BFABE1}" type="presOf" srcId="{8ABF7CDC-F8E4-417C-9E25-DCD2E30F340B}" destId="{9BF26386-D070-47A0-BB79-7EEA90350D5B}" srcOrd="1" destOrd="0" presId="urn:microsoft.com/office/officeart/2005/8/layout/orgChart1"/>
    <dgm:cxn modelId="{7FC0C441-775E-420B-93DC-BCCE94AB4F18}" type="presOf" srcId="{0AC6FEA3-1472-4809-A0F6-06E6CE67C199}" destId="{8D1C9935-754B-4838-9EC8-46C1CFB880AD}" srcOrd="0" destOrd="0" presId="urn:microsoft.com/office/officeart/2005/8/layout/orgChart1"/>
    <dgm:cxn modelId="{042FF261-24FE-4EDF-8E14-A04CAF6BD734}" type="presOf" srcId="{964462F6-E204-4AEE-8A2A-5550F985AEE3}" destId="{F73DCCBA-796E-43A1-8580-8350DCC5A99A}" srcOrd="0" destOrd="0" presId="urn:microsoft.com/office/officeart/2005/8/layout/orgChart1"/>
    <dgm:cxn modelId="{48892F42-EBA8-427D-B031-7150F6E3F941}" srcId="{6D11F234-2027-4C83-B813-ACF508623EE3}" destId="{8ABF7CDC-F8E4-417C-9E25-DCD2E30F340B}" srcOrd="3" destOrd="0" parTransId="{DED1E65A-828B-49F0-9C11-F626A3BDB09E}" sibTransId="{830A5D16-F6DB-44BF-9274-2543C2D22B84}"/>
    <dgm:cxn modelId="{65A88E62-253F-48E4-BD53-994D57C9A934}" srcId="{2EA33616-6C58-403A-899C-3B7D55F71B27}" destId="{BD7BF20F-CF90-4343-9B85-CDA889B3002C}" srcOrd="3" destOrd="0" parTransId="{9C69C267-C2CE-4680-BA9C-7D9CFB04DA07}" sibTransId="{B4A20142-C051-4F96-B98C-A88ED3B173C3}"/>
    <dgm:cxn modelId="{EADBE363-D878-4E14-867D-CF89AFF85E6F}" srcId="{2EA33616-6C58-403A-899C-3B7D55F71B27}" destId="{BCCB51B1-A03F-4BFE-88C3-78618EE64893}" srcOrd="10" destOrd="0" parTransId="{BB2A4A59-38BC-4ED9-A03E-2C0F15E65926}" sibTransId="{01738EC4-2C33-41BB-B253-D43B79D1F0FF}"/>
    <dgm:cxn modelId="{0A9F2044-2953-470A-8880-0AAD2143E60C}" type="presOf" srcId="{2EA33616-6C58-403A-899C-3B7D55F71B27}" destId="{EFD0803D-D0E7-4BD0-BD15-D56AA3DD3146}" srcOrd="1" destOrd="0" presId="urn:microsoft.com/office/officeart/2005/8/layout/orgChart1"/>
    <dgm:cxn modelId="{D61B4364-BF52-4AD4-A755-D7887F3AC08C}" type="presOf" srcId="{E3C77E75-9B40-47D1-B61C-C6534B53A4BD}" destId="{053C38FB-07D6-48C9-997A-D71D28BF107F}" srcOrd="0" destOrd="0" presId="urn:microsoft.com/office/officeart/2005/8/layout/orgChart1"/>
    <dgm:cxn modelId="{B0E03F45-0480-4D17-ACE0-7FD1C1EBBB67}" type="presOf" srcId="{20CDAFB5-0B10-44CD-B461-56428C7E4A63}" destId="{BC03E086-FF7D-43BA-A3BD-87EDA600B16A}" srcOrd="1" destOrd="0" presId="urn:microsoft.com/office/officeart/2005/8/layout/orgChart1"/>
    <dgm:cxn modelId="{3435E565-04D1-4A0C-B612-287BC020247B}" type="presOf" srcId="{0518F379-9B76-4D24-9528-ABF29A5CC0F7}" destId="{EB12E4D8-E7F1-4C62-B520-31141AFC5A55}" srcOrd="0" destOrd="0" presId="urn:microsoft.com/office/officeart/2005/8/layout/orgChart1"/>
    <dgm:cxn modelId="{9DAB5646-37BC-4F0C-9DF5-C4F93F67FEAD}" type="presOf" srcId="{67BBDFF0-D282-451E-8291-728EFAB8671A}" destId="{EFF20375-4CCB-41C3-8469-3CDAAA8C9C89}" srcOrd="0" destOrd="0" presId="urn:microsoft.com/office/officeart/2005/8/layout/orgChart1"/>
    <dgm:cxn modelId="{CBB48846-99F6-4B3A-804C-7357EDC5B4BB}" srcId="{677867AE-D383-4741-A19C-212DA7B39248}" destId="{67BBDFF0-D282-451E-8291-728EFAB8671A}" srcOrd="1" destOrd="0" parTransId="{742084C8-6557-4DFB-9CE2-8421B9AD7D47}" sibTransId="{A1D38EFC-3FEE-4404-9CC7-FF6A896046FD}"/>
    <dgm:cxn modelId="{B11A9869-93A0-4E6A-97AF-E311F259DC5B}" type="presOf" srcId="{B2A612DD-E49C-4D66-9A0E-86AE5409765C}" destId="{ED706D20-EAB5-4F7A-9829-E7BFF58C1888}" srcOrd="0" destOrd="0" presId="urn:microsoft.com/office/officeart/2005/8/layout/orgChart1"/>
    <dgm:cxn modelId="{B50FB849-0C5C-4DF7-9273-C77F1174F062}" type="presOf" srcId="{F6A84389-7479-4671-AFAB-22C86A1013C3}" destId="{B65A424E-8D02-48E1-A2F1-EDB74AB25626}" srcOrd="1" destOrd="0" presId="urn:microsoft.com/office/officeart/2005/8/layout/orgChart1"/>
    <dgm:cxn modelId="{633C076B-4CB4-409E-8127-FCEB7366FA89}" type="presOf" srcId="{50A68642-4103-470A-AE7B-0B2FC8A3751D}" destId="{24D94955-8F35-4EB5-955C-E4405B3EA45F}" srcOrd="1" destOrd="0" presId="urn:microsoft.com/office/officeart/2005/8/layout/orgChart1"/>
    <dgm:cxn modelId="{310F536B-63D1-4587-8E8D-C63E2ECACDDE}" type="presOf" srcId="{17B20D8E-62EE-4B4E-AF40-E73135BE1C79}" destId="{9ECA33BE-3FFB-49CC-A740-5B1E2FF27173}" srcOrd="0" destOrd="0" presId="urn:microsoft.com/office/officeart/2005/8/layout/orgChart1"/>
    <dgm:cxn modelId="{AF283D6C-442A-465E-819A-0F85CF2C8032}" type="presOf" srcId="{223C6984-6516-48EB-89DA-FE3349256157}" destId="{E2A18304-C130-4FD9-9DEC-9C875D1A4876}" srcOrd="0" destOrd="0" presId="urn:microsoft.com/office/officeart/2005/8/layout/orgChart1"/>
    <dgm:cxn modelId="{F5634B4C-7C63-4B6A-A781-7BBA7A93946D}" type="presOf" srcId="{B60F0E55-AADE-4FA0-889B-9A96CCF94928}" destId="{AE422FD0-A580-45B0-AD76-96D99F40B51A}" srcOrd="0" destOrd="0" presId="urn:microsoft.com/office/officeart/2005/8/layout/orgChart1"/>
    <dgm:cxn modelId="{C083E94C-F39D-457C-BEC0-A6ACECC8179A}" type="presOf" srcId="{1C7AA3CC-82B0-4BCB-BB6F-B674DA42C538}" destId="{96C36A35-8398-4737-8A98-D3BAD91F53DF}" srcOrd="0" destOrd="0" presId="urn:microsoft.com/office/officeart/2005/8/layout/orgChart1"/>
    <dgm:cxn modelId="{FACE276D-8E05-4270-A551-5EEB586A2299}" srcId="{BD7BF20F-CF90-4343-9B85-CDA889B3002C}" destId="{3B53E456-8BA6-465D-8ADC-9658B35E655A}" srcOrd="0" destOrd="0" parTransId="{320CB068-C125-414C-A477-15AEFCD0F53F}" sibTransId="{5A0196A9-6784-4CAD-AB14-B1B33B5AF7B6}"/>
    <dgm:cxn modelId="{88660E6E-6A18-4136-BD3C-3475B06A4B8D}" type="presOf" srcId="{3B53E456-8BA6-465D-8ADC-9658B35E655A}" destId="{21A9EEEE-6037-41D6-83BA-1F6E8E044818}" srcOrd="0" destOrd="0" presId="urn:microsoft.com/office/officeart/2005/8/layout/orgChart1"/>
    <dgm:cxn modelId="{A3D5B74E-4F3F-4B60-B156-D7C4345E44E0}" type="presOf" srcId="{43455585-C511-474F-AE1B-AF55EE63BECC}" destId="{5BA5C805-1F39-4A2A-B32C-D6EC8072912D}" srcOrd="0" destOrd="0" presId="urn:microsoft.com/office/officeart/2005/8/layout/orgChart1"/>
    <dgm:cxn modelId="{70201170-6423-4701-87A4-65805E038DAC}" type="presOf" srcId="{DED1E65A-828B-49F0-9C11-F626A3BDB09E}" destId="{B2622CD6-0A3F-49F6-A739-8290689CA677}" srcOrd="0" destOrd="0" presId="urn:microsoft.com/office/officeart/2005/8/layout/orgChart1"/>
    <dgm:cxn modelId="{C3773570-C9BD-4981-88E8-EB16C2C71ABC}" type="presOf" srcId="{D8AB5FF0-4DBF-4E2B-870E-5295A1771A7C}" destId="{8F33D27F-79EF-47ED-9070-9657ABBED8AD}" srcOrd="0" destOrd="0" presId="urn:microsoft.com/office/officeart/2005/8/layout/orgChart1"/>
    <dgm:cxn modelId="{FA066D50-6A84-418D-8237-0184CF2F97C7}" type="presOf" srcId="{FF099EF7-321E-45BF-AED6-CB0900C8341A}" destId="{714D4D66-57CB-44E1-9470-6ECBE1235C2D}" srcOrd="0" destOrd="0" presId="urn:microsoft.com/office/officeart/2005/8/layout/orgChart1"/>
    <dgm:cxn modelId="{DAC00A72-7468-40F2-B61D-BBE390DCA8AA}" srcId="{6D11F234-2027-4C83-B813-ACF508623EE3}" destId="{FB4B7B1E-90CF-4532-95D7-81FD3D37FFDC}" srcOrd="0" destOrd="0" parTransId="{CF63682E-BCAD-4775-9C13-90120F78F79F}" sibTransId="{E40777A6-5252-4ECE-81C4-EF94F57500B5}"/>
    <dgm:cxn modelId="{B7B07172-639B-49AD-9D2C-C9F0A896D3C7}" type="presOf" srcId="{E15BBE4C-325B-4063-82C0-52F39A8C3637}" destId="{D4854833-3FEB-48CA-AB83-81A44965B2F7}" srcOrd="0" destOrd="0" presId="urn:microsoft.com/office/officeart/2005/8/layout/orgChart1"/>
    <dgm:cxn modelId="{ECC0F752-140A-4F44-BF5A-9D19F7236452}" type="presOf" srcId="{2EA33616-6C58-403A-899C-3B7D55F71B27}" destId="{6EC8FE8C-3EAF-4DCB-B78C-936D0F26F435}" srcOrd="0" destOrd="0" presId="urn:microsoft.com/office/officeart/2005/8/layout/orgChart1"/>
    <dgm:cxn modelId="{D28F0253-00D9-4379-964A-1A01AF7B3C70}" type="presOf" srcId="{A336DA46-7143-4652-8E1C-57C38FDD2094}" destId="{D1B8BB6D-8421-4E74-9ABD-2F789F6298FA}" srcOrd="1" destOrd="0" presId="urn:microsoft.com/office/officeart/2005/8/layout/orgChart1"/>
    <dgm:cxn modelId="{8DD25D75-5986-45A9-9230-A1B90523243D}" type="presOf" srcId="{5A059123-7559-42F8-A429-2DD037A7FC85}" destId="{61D2FC3C-DC7C-4748-A0DD-133BBB7C198D}" srcOrd="0" destOrd="0" presId="urn:microsoft.com/office/officeart/2005/8/layout/orgChart1"/>
    <dgm:cxn modelId="{FE86C855-4D37-4262-A1E3-9EDFAB366A86}" srcId="{6D11F234-2027-4C83-B813-ACF508623EE3}" destId="{1C45C624-60CC-4C7B-80E8-4BF192EFF839}" srcOrd="6" destOrd="0" parTransId="{6BCE59F4-A5F0-4B61-8B01-1FD51DFC0197}" sibTransId="{6332940E-39AD-4B29-ACB0-A2E14D71DD4F}"/>
    <dgm:cxn modelId="{C0D0E576-01E5-4B0A-BD3C-B96CA31C232E}" type="presOf" srcId="{43455585-C511-474F-AE1B-AF55EE63BECC}" destId="{3EDA4D40-9FD5-436E-A0FD-4A485A75A958}" srcOrd="1" destOrd="0" presId="urn:microsoft.com/office/officeart/2005/8/layout/orgChart1"/>
    <dgm:cxn modelId="{A068F656-AF0B-4D81-97A5-7768DF17CE7A}" srcId="{BA80B92A-8CF3-495F-B4E0-BC1804A9B2C4}" destId="{CAC5A0C1-BDCD-4FEC-B0B2-EF87B4C3C076}" srcOrd="2" destOrd="0" parTransId="{274B0C8A-8D7D-4043-B2BD-688C9DF4E1E0}" sibTransId="{F6220CB8-0075-477D-A4F2-3ED4CEE4316E}"/>
    <dgm:cxn modelId="{F8960A57-7C0F-4FA1-9674-B3AD64566F8F}" type="presOf" srcId="{70E8F7C8-573D-4D25-9585-C0F8E1D0AAFA}" destId="{10334D04-E729-4E15-9285-FEADA0FD2F79}" srcOrd="0" destOrd="0" presId="urn:microsoft.com/office/officeart/2005/8/layout/orgChart1"/>
    <dgm:cxn modelId="{A23A5557-37ED-4A12-99A6-A582C9F998CC}" type="presOf" srcId="{020AF8B2-DA8E-43AA-A230-15A807A182CB}" destId="{B4E91F63-CA4C-42AA-849C-5B5D42AFA075}" srcOrd="0" destOrd="0" presId="urn:microsoft.com/office/officeart/2005/8/layout/orgChart1"/>
    <dgm:cxn modelId="{EB105159-56F0-428D-A5AA-7E38317DA5EC}" type="presOf" srcId="{BA89AB73-A66F-43B8-81CD-CED563638462}" destId="{2A970F23-3D16-4042-920B-7163D8BC9978}" srcOrd="0" destOrd="0" presId="urn:microsoft.com/office/officeart/2005/8/layout/orgChart1"/>
    <dgm:cxn modelId="{E26AE659-F7C1-4553-812B-E24D5E92E86F}" srcId="{677867AE-D383-4741-A19C-212DA7B39248}" destId="{5A059123-7559-42F8-A429-2DD037A7FC85}" srcOrd="0" destOrd="0" parTransId="{7CBB8AA7-F18D-423C-8EAB-0B7075F294D5}" sibTransId="{691E55BB-F63B-40CA-A7AC-84D054BDA90E}"/>
    <dgm:cxn modelId="{3340D67B-0B92-4765-B37C-18F393EC1644}" type="presOf" srcId="{50C5D154-FF94-47CC-895B-22F374CC94FE}" destId="{AC6CB7B1-E1C0-4A04-B232-DDB59EF6E6A3}" srcOrd="0" destOrd="0" presId="urn:microsoft.com/office/officeart/2005/8/layout/orgChart1"/>
    <dgm:cxn modelId="{D8029F7C-0923-407C-9C10-770B70C95176}" type="presOf" srcId="{701A435B-B522-4B8D-A826-70D4C928547E}" destId="{C349010D-83E1-40A5-87DF-87EFB1ABFC02}" srcOrd="1" destOrd="0" presId="urn:microsoft.com/office/officeart/2005/8/layout/orgChart1"/>
    <dgm:cxn modelId="{424A3A7E-5949-41C2-A417-5B16AF97C236}" type="presOf" srcId="{A6D054BA-1623-460B-B083-5E4C704BB0A0}" destId="{2262076A-E7B9-4B87-9529-322F730F5BE6}" srcOrd="1" destOrd="0" presId="urn:microsoft.com/office/officeart/2005/8/layout/orgChart1"/>
    <dgm:cxn modelId="{59568B7E-C748-45E8-9ED9-AF57FEED0264}" type="presOf" srcId="{D97CF404-8D08-4AB9-A4E0-66DB6DECBD29}" destId="{985690B4-9B18-4003-82FD-71D3DEC4DDF2}" srcOrd="0" destOrd="0" presId="urn:microsoft.com/office/officeart/2005/8/layout/orgChart1"/>
    <dgm:cxn modelId="{A0177380-1CD6-4505-96BE-7A7A9A395B7F}" type="presOf" srcId="{4C887CE9-EB24-4850-B5DD-182957D5C7A6}" destId="{5B36BB6F-3C99-4A0A-85C9-A66139D80024}" srcOrd="0" destOrd="0" presId="urn:microsoft.com/office/officeart/2005/8/layout/orgChart1"/>
    <dgm:cxn modelId="{D6E88184-8E05-4F2C-9739-2F904E48442A}" type="presOf" srcId="{A1931B8A-0150-4416-9AB1-14A38B181624}" destId="{E1C5E42B-FF5C-45CA-8932-31731D0031A0}" srcOrd="1" destOrd="0" presId="urn:microsoft.com/office/officeart/2005/8/layout/orgChart1"/>
    <dgm:cxn modelId="{FD4C5285-70DD-438B-B242-E758011898D7}" srcId="{2EA33616-6C58-403A-899C-3B7D55F71B27}" destId="{BA80B92A-8CF3-495F-B4E0-BC1804A9B2C4}" srcOrd="6" destOrd="0" parTransId="{6D33E6E6-EACE-42E8-BCF4-1E436598C274}" sibTransId="{67AC3185-FB7A-4FC5-BAA5-B79AA43CE3D9}"/>
    <dgm:cxn modelId="{8BF49486-98B3-4BC4-AF27-01FFFE855EA8}" type="presOf" srcId="{98DAE8F6-F8A6-489B-9AFA-AF41AA3339FD}" destId="{A9BCDE41-E3F4-4744-A8C7-5E3CD43B3460}" srcOrd="0" destOrd="0" presId="urn:microsoft.com/office/officeart/2005/8/layout/orgChart1"/>
    <dgm:cxn modelId="{FC89C388-50B1-474D-AEC4-DCD7B7315ED6}" srcId="{A23E3DD3-84C7-4F1A-A7EB-38BFC37D2455}" destId="{91355DF0-0B22-4445-9CDF-10B346A46907}" srcOrd="0" destOrd="0" parTransId="{39E7A4B1-2071-424D-A32E-5BD1FA2C0B3A}" sibTransId="{D7C5AB91-3DC5-4B8B-94C7-0D2B5E259A1E}"/>
    <dgm:cxn modelId="{0A9B1889-FAB8-4FBA-A589-D6DF400377B5}" type="presOf" srcId="{BA80B92A-8CF3-495F-B4E0-BC1804A9B2C4}" destId="{EF5AF21C-0E1B-43B5-B8D3-C22B57474CCA}" srcOrd="0" destOrd="0" presId="urn:microsoft.com/office/officeart/2005/8/layout/orgChart1"/>
    <dgm:cxn modelId="{EFA52D8A-7B8D-4E7B-A341-868F1944145A}" type="presOf" srcId="{49FC55C6-79E3-42C9-8903-F12A6EB002B3}" destId="{81A426CE-3D37-4138-8386-26E7B4B3BC85}" srcOrd="0" destOrd="0" presId="urn:microsoft.com/office/officeart/2005/8/layout/orgChart1"/>
    <dgm:cxn modelId="{930B4B8A-9D31-435D-A2D1-8B3A9184A2E2}" type="presOf" srcId="{5A059123-7559-42F8-A429-2DD037A7FC85}" destId="{5103C05A-BBA2-4518-89BB-F66897356EEC}" srcOrd="1" destOrd="0" presId="urn:microsoft.com/office/officeart/2005/8/layout/orgChart1"/>
    <dgm:cxn modelId="{7D79A38A-24F6-4B82-8357-AF2571C52E8B}" type="presOf" srcId="{3B18C406-FFAA-45DC-A741-779CC8D2160A}" destId="{B2D464D9-0B30-4361-A929-7EB3F95564C7}" srcOrd="0" destOrd="0" presId="urn:microsoft.com/office/officeart/2005/8/layout/orgChart1"/>
    <dgm:cxn modelId="{AFDBE78B-B315-455E-BEC2-2B667BD093B1}" srcId="{07359B43-8CFA-411B-A1A6-846234A9E977}" destId="{46953358-6CA9-4AFF-A2F7-02F100D75ED1}" srcOrd="3" destOrd="0" parTransId="{69FF609A-37D1-4C2A-86E9-CD6E00F10008}" sibTransId="{A98E565A-72C7-4D4E-A270-D08B54A44BD5}"/>
    <dgm:cxn modelId="{9A04368C-625C-48CE-9B46-D3A7006D3534}" type="presOf" srcId="{CAC5A0C1-BDCD-4FEC-B0B2-EF87B4C3C076}" destId="{50449194-48C5-4501-947A-20B0E6A4E23B}" srcOrd="1" destOrd="0" presId="urn:microsoft.com/office/officeart/2005/8/layout/orgChart1"/>
    <dgm:cxn modelId="{F7EBD38F-E9A0-4947-8F1B-F09A1CFE1851}" type="presOf" srcId="{BA89AB73-A66F-43B8-81CD-CED563638462}" destId="{446A86CA-F328-4ED0-8067-765FFF0F571A}" srcOrd="1" destOrd="0" presId="urn:microsoft.com/office/officeart/2005/8/layout/orgChart1"/>
    <dgm:cxn modelId="{D1B85D91-E690-4EF4-B138-ED98665974B1}" srcId="{BA884887-DAB9-40EF-B210-013F8580F0AC}" destId="{A6D054BA-1623-460B-B083-5E4C704BB0A0}" srcOrd="0" destOrd="0" parTransId="{0E361C8E-D1B4-446C-B255-DC6D9D384AA7}" sibTransId="{CAB408B4-F6B7-42D2-9D5D-F46657E4DF66}"/>
    <dgm:cxn modelId="{0DAB4E91-ACC3-4A9A-B326-859917D188BB}" type="presOf" srcId="{1C45C624-60CC-4C7B-80E8-4BF192EFF839}" destId="{AC97E3ED-6C4E-464B-BD1E-CFA1B8F1F22B}" srcOrd="1" destOrd="0" presId="urn:microsoft.com/office/officeart/2005/8/layout/orgChart1"/>
    <dgm:cxn modelId="{0D804392-4066-42ED-AFBF-33D446F605C1}" type="presOf" srcId="{924B2E63-3D78-421B-8009-31BD704BED28}" destId="{301F50BA-E80B-462E-BB6D-95C44A5CE603}" srcOrd="0" destOrd="0" presId="urn:microsoft.com/office/officeart/2005/8/layout/orgChart1"/>
    <dgm:cxn modelId="{8091F194-E6A6-4412-90B8-B778F223310E}" type="presOf" srcId="{BD7BF20F-CF90-4343-9B85-CDA889B3002C}" destId="{E150E4B6-B9A5-4BAC-BBFC-61EB6361091E}" srcOrd="1" destOrd="0" presId="urn:microsoft.com/office/officeart/2005/8/layout/orgChart1"/>
    <dgm:cxn modelId="{7D2E9099-F764-4BFF-8605-3D85FE3DDBA5}" srcId="{BCCB51B1-A03F-4BFE-88C3-78618EE64893}" destId="{1FC71ED0-F9BE-410C-B595-2ACA19ECE0DE}" srcOrd="0" destOrd="0" parTransId="{49FC55C6-79E3-42C9-8903-F12A6EB002B3}" sibTransId="{61596578-ECA2-4734-8D48-767BA4423679}"/>
    <dgm:cxn modelId="{8CDBC99B-FCEE-4CB2-8E14-F9FC55F94DC9}" srcId="{BD7BF20F-CF90-4343-9B85-CDA889B3002C}" destId="{B2A612DD-E49C-4D66-9A0E-86AE5409765C}" srcOrd="1" destOrd="0" parTransId="{E9078780-DE32-442E-B590-2726891CC8A0}" sibTransId="{322886E6-3F39-4BB7-8125-A84FD1D19883}"/>
    <dgm:cxn modelId="{CF6D079C-4241-47ED-BDFE-7B1AE4F6DAA1}" type="presOf" srcId="{6BCE59F4-A5F0-4B61-8B01-1FD51DFC0197}" destId="{C7319A9A-B491-49CA-BC9E-DA7A7F4B6FD5}" srcOrd="0" destOrd="0" presId="urn:microsoft.com/office/officeart/2005/8/layout/orgChart1"/>
    <dgm:cxn modelId="{C392DB9F-FAC2-49A3-A42A-5F3629B08FB4}" srcId="{6D11F234-2027-4C83-B813-ACF508623EE3}" destId="{A1931B8A-0150-4416-9AB1-14A38B181624}" srcOrd="2" destOrd="0" parTransId="{6D2A31F3-2DEE-4F8C-849B-2A6661C5BBDA}" sibTransId="{3DCDA422-644B-4C98-AEE6-497AFF8A2A34}"/>
    <dgm:cxn modelId="{98D915A0-F4E6-4F90-9C62-5EB1FFADAE5E}" type="presOf" srcId="{A3338F40-9029-4D76-B693-9154184ED10D}" destId="{920B40D4-C26B-4BD5-8CA4-63D728485651}" srcOrd="1" destOrd="0" presId="urn:microsoft.com/office/officeart/2005/8/layout/orgChart1"/>
    <dgm:cxn modelId="{8947B5A2-4EEA-4367-87D4-ABC25FADBFB8}" type="presOf" srcId="{23CB3FE0-4464-47CB-97AD-0A9F30B83101}" destId="{BDDD5B8E-A324-4DD8-B1E5-2D19FF7634FC}" srcOrd="0" destOrd="0" presId="urn:microsoft.com/office/officeart/2005/8/layout/orgChart1"/>
    <dgm:cxn modelId="{649C10A4-2419-4778-95F0-6B48A0A8965A}" type="presOf" srcId="{17E3C25E-6E10-4272-AD59-C0351DB963EC}" destId="{AE279E10-6D1F-4A5D-B424-6DBB4751D4A6}" srcOrd="0" destOrd="0" presId="urn:microsoft.com/office/officeart/2005/8/layout/orgChart1"/>
    <dgm:cxn modelId="{5315A7A4-730D-4C07-AF55-7E02FDFC169E}" type="presOf" srcId="{5CFE2330-CA24-4866-AA76-64E11D4F87F4}" destId="{50D1C61B-E288-4F08-AE94-155AAE4CE025}" srcOrd="1" destOrd="0" presId="urn:microsoft.com/office/officeart/2005/8/layout/orgChart1"/>
    <dgm:cxn modelId="{1A91C1A4-204B-46BF-854B-E63600D4306A}" type="presOf" srcId="{50A68642-4103-470A-AE7B-0B2FC8A3751D}" destId="{0D8C072C-8C73-4269-8D94-CB431C55DBBB}" srcOrd="0" destOrd="0" presId="urn:microsoft.com/office/officeart/2005/8/layout/orgChart1"/>
    <dgm:cxn modelId="{145B64A5-8500-4B35-836A-F113295D4090}" type="presOf" srcId="{FFD0EC54-5549-4991-BF57-89CBA6AF7A9E}" destId="{F9BAEB1B-4A8D-4857-B261-3747105FEACC}" srcOrd="0" destOrd="0" presId="urn:microsoft.com/office/officeart/2005/8/layout/orgChart1"/>
    <dgm:cxn modelId="{55B360AA-0E51-4490-8076-4F18B09FF3BC}" type="presOf" srcId="{54AB417D-1D88-44F2-9A0D-9A7C321F7FD1}" destId="{20343508-72A0-4FB2-9D5A-52FC46963C13}" srcOrd="0" destOrd="0" presId="urn:microsoft.com/office/officeart/2005/8/layout/orgChart1"/>
    <dgm:cxn modelId="{11BA82AB-F45D-4E29-AF1A-AC0D21B7162B}" type="presOf" srcId="{BC2D7DAB-FA68-4DE3-98BF-F5CF43894F4F}" destId="{E6D186D7-31EC-4A3D-94C2-9D13E82EFFAE}" srcOrd="0" destOrd="0" presId="urn:microsoft.com/office/officeart/2005/8/layout/orgChart1"/>
    <dgm:cxn modelId="{8927A0AC-B5C4-41E0-91A2-853FB97B8972}" type="presOf" srcId="{46953358-6CA9-4AFF-A2F7-02F100D75ED1}" destId="{2905C1C3-518D-4311-95D5-C948DCCD6DA4}" srcOrd="1" destOrd="0" presId="urn:microsoft.com/office/officeart/2005/8/layout/orgChart1"/>
    <dgm:cxn modelId="{9729CAAC-2E87-4A2B-A55E-ADD6FE2E6E71}" srcId="{07359B43-8CFA-411B-A1A6-846234A9E977}" destId="{701A435B-B522-4B8D-A826-70D4C928547E}" srcOrd="2" destOrd="0" parTransId="{3B18C406-FFAA-45DC-A741-779CC8D2160A}" sibTransId="{60A5CCA4-07AB-452E-8BFE-7C425F00FAE9}"/>
    <dgm:cxn modelId="{BC2F07AE-F0B2-4F99-930A-4AAE70555139}" type="presOf" srcId="{2AE03BD7-4B60-42AB-B7F6-D1E558AA09E8}" destId="{158CD137-CE3D-48CE-8C14-842D86A4BE06}" srcOrd="1" destOrd="0" presId="urn:microsoft.com/office/officeart/2005/8/layout/orgChart1"/>
    <dgm:cxn modelId="{1E1224AE-C68F-4631-A3C4-34C448EB73BC}" type="presOf" srcId="{BCCB51B1-A03F-4BFE-88C3-78618EE64893}" destId="{C46C0E74-4736-46B1-B4ED-5A25007CE263}" srcOrd="1" destOrd="0" presId="urn:microsoft.com/office/officeart/2005/8/layout/orgChart1"/>
    <dgm:cxn modelId="{D9D954AF-165F-407B-AEC7-1AD0E2EF3B80}" type="presOf" srcId="{387A18B9-C7FD-4D3D-8661-AA1540911CA6}" destId="{F009FEB4-A435-4C0C-AB34-5C83B0F777D2}" srcOrd="1" destOrd="0" presId="urn:microsoft.com/office/officeart/2005/8/layout/orgChart1"/>
    <dgm:cxn modelId="{B174F9AF-3D59-40F5-ABF0-BB7B39697662}" type="presOf" srcId="{701A435B-B522-4B8D-A826-70D4C928547E}" destId="{D5B06862-A0EA-4154-94E9-0C2A4E829E98}" srcOrd="0" destOrd="0" presId="urn:microsoft.com/office/officeart/2005/8/layout/orgChart1"/>
    <dgm:cxn modelId="{798D48B0-92B8-4801-B3BA-6E6550186814}" type="presOf" srcId="{4D5C87DA-F97C-4ED4-8EF5-1C523D7B9682}" destId="{43276A72-3D4F-4361-8963-7858972B5071}" srcOrd="0" destOrd="0" presId="urn:microsoft.com/office/officeart/2005/8/layout/orgChart1"/>
    <dgm:cxn modelId="{5711A7B1-E19B-4740-89C8-0622FF96501D}" type="presOf" srcId="{274B0C8A-8D7D-4043-B2BD-688C9DF4E1E0}" destId="{71320D5A-F52E-43FD-8A02-5201395C6A26}" srcOrd="0" destOrd="0" presId="urn:microsoft.com/office/officeart/2005/8/layout/orgChart1"/>
    <dgm:cxn modelId="{9B8F4BB2-F645-4BBD-AD7B-9961F3ED7557}" type="presOf" srcId="{A6D054BA-1623-460B-B083-5E4C704BB0A0}" destId="{322E9F14-C5CB-4FD7-96B7-E0F2CCC0A15F}" srcOrd="0" destOrd="0" presId="urn:microsoft.com/office/officeart/2005/8/layout/orgChart1"/>
    <dgm:cxn modelId="{B5368AB3-6A09-4986-8A56-83DA555636EB}" srcId="{6EA1F4CD-0708-4339-A47D-25F76AEDB4DB}" destId="{2EA33616-6C58-403A-899C-3B7D55F71B27}" srcOrd="0" destOrd="0" parTransId="{D5F52E3B-7BE2-4E80-90FF-8306A17CFF8A}" sibTransId="{163CC27F-84E5-444B-8EA9-ABC32484E352}"/>
    <dgm:cxn modelId="{72F93BB5-853B-4B3E-90B2-C8FA9B094353}" type="presOf" srcId="{FB4B7B1E-90CF-4532-95D7-81FD3D37FFDC}" destId="{7A09D459-92DC-4604-B1DB-81D3E93441EC}" srcOrd="1" destOrd="0" presId="urn:microsoft.com/office/officeart/2005/8/layout/orgChart1"/>
    <dgm:cxn modelId="{7D171EB6-35F6-4406-BC56-538313863514}" type="presOf" srcId="{441267FB-F671-4CDA-A935-38DB662BEC19}" destId="{4CBFE0D8-3F1F-43EA-B140-6CA244E4CD57}" srcOrd="0" destOrd="0" presId="urn:microsoft.com/office/officeart/2005/8/layout/orgChart1"/>
    <dgm:cxn modelId="{679E52B6-8B8A-4E32-9B56-2E07DDB87747}" srcId="{07359B43-8CFA-411B-A1A6-846234A9E977}" destId="{43455585-C511-474F-AE1B-AF55EE63BECC}" srcOrd="4" destOrd="0" parTransId="{9DDD8AF1-115B-42EB-B751-1D12A13B50CE}" sibTransId="{4A159702-8E40-4102-A861-CABD7CC4CA5A}"/>
    <dgm:cxn modelId="{0B69BFB8-DD50-4E69-9A92-FC33E80C3B2F}" type="presOf" srcId="{1CEBC045-3B59-4009-9AB3-308256762563}" destId="{AA0438AE-0831-4C3B-B504-AE1684AE048E}" srcOrd="1" destOrd="0" presId="urn:microsoft.com/office/officeart/2005/8/layout/orgChart1"/>
    <dgm:cxn modelId="{CE44F9B9-1878-4F9A-9559-19A1D6CFB3D0}" srcId="{0518F379-9B76-4D24-9528-ABF29A5CC0F7}" destId="{50C5D154-FF94-47CC-895B-22F374CC94FE}" srcOrd="4" destOrd="0" parTransId="{954224B0-354F-445B-B76E-8ECB1AC891AA}" sibTransId="{71F46A92-4513-4D41-8079-540700433FB2}"/>
    <dgm:cxn modelId="{6F0377BB-8D43-4C90-846E-99D061915CE7}" srcId="{2EA33616-6C58-403A-899C-3B7D55F71B27}" destId="{677867AE-D383-4741-A19C-212DA7B39248}" srcOrd="1" destOrd="0" parTransId="{8BE15F60-AC23-42C2-B1B2-C05367E5646B}" sibTransId="{BE18F588-8385-45F5-A5A3-006B4ED2851B}"/>
    <dgm:cxn modelId="{AC6778BB-8C58-4654-AC4A-94006A79D2CF}" type="presOf" srcId="{742084C8-6557-4DFB-9CE2-8421B9AD7D47}" destId="{647C2500-4863-4C48-8471-37D9BDF00DA5}" srcOrd="0" destOrd="0" presId="urn:microsoft.com/office/officeart/2005/8/layout/orgChart1"/>
    <dgm:cxn modelId="{120DB3BB-CAB9-418C-8286-80E0CDA564D5}" srcId="{50A68642-4103-470A-AE7B-0B2FC8A3751D}" destId="{BA89AB73-A66F-43B8-81CD-CED563638462}" srcOrd="1" destOrd="0" parTransId="{23CB3FE0-4464-47CB-97AD-0A9F30B83101}" sibTransId="{C696F382-8F7A-4A8E-82E9-D4E892AD1C1F}"/>
    <dgm:cxn modelId="{CC32D3BE-D3B3-4320-A280-FE481D4240AD}" srcId="{2EA33616-6C58-403A-899C-3B7D55F71B27}" destId="{A23E3DD3-84C7-4F1A-A7EB-38BFC37D2455}" srcOrd="5" destOrd="0" parTransId="{6498817C-9826-4FBA-BCEC-41614DC91838}" sibTransId="{2D13F887-1444-4980-A5FC-C923C8370102}"/>
    <dgm:cxn modelId="{33E020BF-C5B7-4ACC-9295-0EBE250DB47C}" type="presOf" srcId="{91355DF0-0B22-4445-9CDF-10B346A46907}" destId="{5776305B-4353-4C02-9C30-D90919A1EC93}" srcOrd="1" destOrd="0" presId="urn:microsoft.com/office/officeart/2005/8/layout/orgChart1"/>
    <dgm:cxn modelId="{00377ABF-1754-4D8A-8969-BE35D01C0082}" srcId="{0518F379-9B76-4D24-9528-ABF29A5CC0F7}" destId="{0AC6FEA3-1472-4809-A0F6-06E6CE67C199}" srcOrd="1" destOrd="0" parTransId="{70E8F7C8-573D-4D25-9585-C0F8E1D0AAFA}" sibTransId="{6979B755-DD92-4485-AF49-23F8EC3276BA}"/>
    <dgm:cxn modelId="{410304C0-3E09-4E5D-8645-C7690201D0F2}" srcId="{07359B43-8CFA-411B-A1A6-846234A9E977}" destId="{20CDAFB5-0B10-44CD-B461-56428C7E4A63}" srcOrd="1" destOrd="0" parTransId="{B60F0E55-AADE-4FA0-889B-9A96CCF94928}" sibTransId="{230A1E54-824D-4D0F-9548-BED7617E8651}"/>
    <dgm:cxn modelId="{121FD0C0-474E-4E7F-9072-7C99AEF77048}" srcId="{0518F379-9B76-4D24-9528-ABF29A5CC0F7}" destId="{F6A84389-7479-4671-AFAB-22C86A1013C3}" srcOrd="0" destOrd="0" parTransId="{5E5B7B96-2CDB-4DBE-BD1E-B6804DEF3F33}" sibTransId="{C6A80A7F-77F7-4D7F-A182-4E9EE385A904}"/>
    <dgm:cxn modelId="{DA2769C2-0070-49CA-9F8F-401E9A6A48B6}" type="presOf" srcId="{CAC5A0C1-BDCD-4FEC-B0B2-EF87B4C3C076}" destId="{58B79419-0173-4F17-A6C8-C2AE9A016BF8}" srcOrd="0" destOrd="0" presId="urn:microsoft.com/office/officeart/2005/8/layout/orgChart1"/>
    <dgm:cxn modelId="{9C2AE9C4-4FB2-4365-86F2-8BA84AE6438A}" type="presOf" srcId="{A23E3DD3-84C7-4F1A-A7EB-38BFC37D2455}" destId="{BB2208F1-49D2-4C2F-ABFD-B1FDB3878691}" srcOrd="1" destOrd="0" presId="urn:microsoft.com/office/officeart/2005/8/layout/orgChart1"/>
    <dgm:cxn modelId="{EC6484C6-226A-4F31-9981-95AE1C11A938}" type="presOf" srcId="{07359B43-8CFA-411B-A1A6-846234A9E977}" destId="{CC49891F-2314-459E-B604-7714BF001204}" srcOrd="1" destOrd="0" presId="urn:microsoft.com/office/officeart/2005/8/layout/orgChart1"/>
    <dgm:cxn modelId="{004CCEC8-4B3C-4A75-BA12-8131CF7B2204}" type="presOf" srcId="{396A7383-D9B4-4304-8B32-78C675C30257}" destId="{820C948E-3D8A-4299-AEF3-1A60BF41C990}" srcOrd="1" destOrd="0" presId="urn:microsoft.com/office/officeart/2005/8/layout/orgChart1"/>
    <dgm:cxn modelId="{E11B95CB-F6F5-461B-8698-45F3022E9163}" type="presOf" srcId="{D230288E-289A-44E6-8196-9BE7AD3EAF12}" destId="{7F8B528A-EC44-4CBB-82D5-CA1E2D2F8FFB}" srcOrd="0" destOrd="0" presId="urn:microsoft.com/office/officeart/2005/8/layout/orgChart1"/>
    <dgm:cxn modelId="{F9AEA1CD-3D55-4841-99DE-D6B44359CC9D}" type="presOf" srcId="{77A2F5FD-58D1-4D68-BCF2-D7F56AB792AB}" destId="{7B37DF95-E484-4655-938F-CAE68494BDFD}" srcOrd="0" destOrd="0" presId="urn:microsoft.com/office/officeart/2005/8/layout/orgChart1"/>
    <dgm:cxn modelId="{940FDDCE-A601-4925-A89E-1D804A00D9F0}" type="presOf" srcId="{8F508779-89F5-4490-91D5-C4EB7CD687C6}" destId="{69222080-908C-4A6E-A938-E4C677EB8381}" srcOrd="1" destOrd="0" presId="urn:microsoft.com/office/officeart/2005/8/layout/orgChart1"/>
    <dgm:cxn modelId="{84DC23D2-32B0-4089-A1B9-88091902A8D2}" type="presOf" srcId="{7CBB8AA7-F18D-423C-8EAB-0B7075F294D5}" destId="{9ADD2EC2-3F85-4835-9072-4B11ECA3733C}" srcOrd="0" destOrd="0" presId="urn:microsoft.com/office/officeart/2005/8/layout/orgChart1"/>
    <dgm:cxn modelId="{CF9EAFD2-1764-4440-B1DD-41EE19F63334}" type="presOf" srcId="{6D11F234-2027-4C83-B813-ACF508623EE3}" destId="{AFF0106C-6326-4586-8061-B6DFA7D9AAF7}" srcOrd="1" destOrd="0" presId="urn:microsoft.com/office/officeart/2005/8/layout/orgChart1"/>
    <dgm:cxn modelId="{9B3FCBD2-E7EC-404C-B255-121220806F15}" type="presOf" srcId="{17B20D8E-62EE-4B4E-AF40-E73135BE1C79}" destId="{2FD93D96-BE27-45A0-B2B6-8AC90151E6BF}" srcOrd="1" destOrd="0" presId="urn:microsoft.com/office/officeart/2005/8/layout/orgChart1"/>
    <dgm:cxn modelId="{622180D3-4B2D-4B16-817A-004FA237A84D}" type="presOf" srcId="{84999525-7D9D-4128-ABE7-4E4ED2DAFB3B}" destId="{79A63C63-B9ED-4900-95A4-D38C35E18D3A}" srcOrd="1" destOrd="0" presId="urn:microsoft.com/office/officeart/2005/8/layout/orgChart1"/>
    <dgm:cxn modelId="{E7CA2BD4-27E7-450D-8198-B2B652B5B4AC}" type="presOf" srcId="{8BE15F60-AC23-42C2-B1B2-C05367E5646B}" destId="{A6C9D3D6-9DCC-442E-B9AB-B5EA30D6E5EB}" srcOrd="0" destOrd="0" presId="urn:microsoft.com/office/officeart/2005/8/layout/orgChart1"/>
    <dgm:cxn modelId="{C05879D4-5B22-4767-BA8D-4C4C96000F80}" type="presOf" srcId="{1FC71ED0-F9BE-410C-B595-2ACA19ECE0DE}" destId="{960869AD-9848-42C9-A378-D4148656DED1}" srcOrd="0" destOrd="0" presId="urn:microsoft.com/office/officeart/2005/8/layout/orgChart1"/>
    <dgm:cxn modelId="{74A3FFD5-C599-4390-AC8E-AFBB703E01B9}" type="presOf" srcId="{E15BBE4C-325B-4063-82C0-52F39A8C3637}" destId="{996C3A1A-1967-4FD1-90FC-1E288766B5B9}" srcOrd="1" destOrd="0" presId="urn:microsoft.com/office/officeart/2005/8/layout/orgChart1"/>
    <dgm:cxn modelId="{55B71FD6-0D2A-4736-A869-130BE1888252}" type="presOf" srcId="{A1931B8A-0150-4416-9AB1-14A38B181624}" destId="{B2A95B11-24CD-4C01-BD2D-0F502F21B76C}" srcOrd="0" destOrd="0" presId="urn:microsoft.com/office/officeart/2005/8/layout/orgChart1"/>
    <dgm:cxn modelId="{B0F79ED8-3233-458D-B2FC-9AA80C5A1D9C}" srcId="{6D11F234-2027-4C83-B813-ACF508623EE3}" destId="{98DAE8F6-F8A6-489B-9AFA-AF41AA3339FD}" srcOrd="5" destOrd="0" parTransId="{FFD0EC54-5549-4991-BF57-89CBA6AF7A9E}" sibTransId="{2CEF3085-03A9-4DA7-BAFC-3734BEDE44E3}"/>
    <dgm:cxn modelId="{C41383D9-653D-407D-8906-4C14DFF104F6}" type="presOf" srcId="{DE416E60-CF12-4738-8056-F98A479FE49F}" destId="{9B5EC859-7248-4FBE-AAC0-34E59A4B5E3A}" srcOrd="0" destOrd="0" presId="urn:microsoft.com/office/officeart/2005/8/layout/orgChart1"/>
    <dgm:cxn modelId="{AE3352DB-93CA-4137-B36F-CEC05D3AADCD}" type="presOf" srcId="{CF63682E-BCAD-4775-9C13-90120F78F79F}" destId="{9CD0CC7E-CF80-4634-8771-5D429426C3D8}" srcOrd="0" destOrd="0" presId="urn:microsoft.com/office/officeart/2005/8/layout/orgChart1"/>
    <dgm:cxn modelId="{D70087DB-9646-44F5-8CE1-41BFE8B0DE4C}" type="presOf" srcId="{1CEBC045-3B59-4009-9AB3-308256762563}" destId="{DF86EBFF-6464-465E-A317-566EEADD8F6E}" srcOrd="0" destOrd="0" presId="urn:microsoft.com/office/officeart/2005/8/layout/orgChart1"/>
    <dgm:cxn modelId="{99AE9DDB-33F9-4A2C-8442-A7BCE36CF1B2}" type="presOf" srcId="{0E361C8E-D1B4-446C-B255-DC6D9D384AA7}" destId="{62B75A69-6991-409D-AEA5-BD089E9222C3}" srcOrd="0" destOrd="0" presId="urn:microsoft.com/office/officeart/2005/8/layout/orgChart1"/>
    <dgm:cxn modelId="{B36AE4DD-A6AE-4CCC-9FF0-F836E7EDAA39}" type="presOf" srcId="{BB2A4A59-38BC-4ED9-A03E-2C0F15E65926}" destId="{FEDDD50A-C030-4E01-BAD3-E7542806E940}" srcOrd="0" destOrd="0" presId="urn:microsoft.com/office/officeart/2005/8/layout/orgChart1"/>
    <dgm:cxn modelId="{22A6F1E0-364D-4EDA-B990-899B8BF0C8D0}" srcId="{0518F379-9B76-4D24-9528-ABF29A5CC0F7}" destId="{8F508779-89F5-4490-91D5-C4EB7CD687C6}" srcOrd="2" destOrd="0" parTransId="{BC2D7DAB-FA68-4DE3-98BF-F5CF43894F4F}" sibTransId="{3FD6337F-A271-4062-8BC6-403B2E34FBF9}"/>
    <dgm:cxn modelId="{B65995E1-9FB1-48BA-86A5-ECB9D94AACAB}" srcId="{17B20D8E-62EE-4B4E-AF40-E73135BE1C79}" destId="{055ADA1E-B764-413C-BF39-2EA7446A9037}" srcOrd="1" destOrd="0" parTransId="{D8AB5FF0-4DBF-4E2B-870E-5295A1771A7C}" sibTransId="{D0D6DF9D-1BDD-432B-80B2-C0B6E341F89D}"/>
    <dgm:cxn modelId="{DC6C29E2-CB45-4A25-A817-0402689C31A5}" srcId="{2EA33616-6C58-403A-899C-3B7D55F71B27}" destId="{0518F379-9B76-4D24-9528-ABF29A5CC0F7}" srcOrd="0" destOrd="0" parTransId="{DE416E60-CF12-4738-8056-F98A479FE49F}" sibTransId="{BE12FF9A-AA6D-4E26-8169-D66AD7FF6FB4}"/>
    <dgm:cxn modelId="{36304FE4-F340-4B09-9BDF-A08AA00AC099}" type="presOf" srcId="{98DAE8F6-F8A6-489B-9AFA-AF41AA3339FD}" destId="{0C05EC48-EAA4-4837-91AB-07258E7BE12F}" srcOrd="1" destOrd="0" presId="urn:microsoft.com/office/officeart/2005/8/layout/orgChart1"/>
    <dgm:cxn modelId="{FB6FD9E5-4532-4461-AED2-7D6945057CF1}" type="presOf" srcId="{0DDEFC2B-BD82-40B1-A09C-B86F3F153508}" destId="{F73623F6-1972-4732-BD6E-DAC5D844C462}" srcOrd="0" destOrd="0" presId="urn:microsoft.com/office/officeart/2005/8/layout/orgChart1"/>
    <dgm:cxn modelId="{C69DE4E5-D7BB-49B2-B832-7C0971A67783}" type="presOf" srcId="{8ABF7CDC-F8E4-417C-9E25-DCD2E30F340B}" destId="{96113A2A-787F-4CC9-9DF2-8DEC093739D0}" srcOrd="0" destOrd="0" presId="urn:microsoft.com/office/officeart/2005/8/layout/orgChart1"/>
    <dgm:cxn modelId="{D59F16E7-F030-4B32-8F25-9388AD1355BA}" type="presOf" srcId="{9697DF2A-3020-4DD8-8338-0C27F163EF7B}" destId="{60F52920-ED1B-4F98-B664-A300ABF0DA90}" srcOrd="1" destOrd="0" presId="urn:microsoft.com/office/officeart/2005/8/layout/orgChart1"/>
    <dgm:cxn modelId="{96CCEDE7-B7A2-4930-96F5-6119C60A0A4D}" type="presOf" srcId="{69FF609A-37D1-4C2A-86E9-CD6E00F10008}" destId="{E3E63BAA-F50E-4AA3-9A54-7EF41B6894B6}" srcOrd="0" destOrd="0" presId="urn:microsoft.com/office/officeart/2005/8/layout/orgChart1"/>
    <dgm:cxn modelId="{83A737E8-B1E2-4ECC-A21D-B7732F566913}" type="presOf" srcId="{E6B320DE-2536-4B6E-A957-8CB38BC17209}" destId="{E8200E77-2372-43CD-8976-E434304A4317}" srcOrd="1" destOrd="0" presId="urn:microsoft.com/office/officeart/2005/8/layout/orgChart1"/>
    <dgm:cxn modelId="{421126E9-2360-44CF-9125-DABD9B088892}" type="presOf" srcId="{C582FA1E-9350-483F-8F86-2EE6CD10669F}" destId="{2615EBBA-882A-4E09-8970-7BF97F366560}" srcOrd="0" destOrd="0" presId="urn:microsoft.com/office/officeart/2005/8/layout/orgChart1"/>
    <dgm:cxn modelId="{CBD35FE9-AA85-41BD-8937-677B6CE55826}" type="presOf" srcId="{6D11F234-2027-4C83-B813-ACF508623EE3}" destId="{BD958158-73BF-4AD8-BDA9-A1B4D5D8EE5B}" srcOrd="0" destOrd="0" presId="urn:microsoft.com/office/officeart/2005/8/layout/orgChart1"/>
    <dgm:cxn modelId="{F6EFBDEA-7E4E-4121-9C32-332481BDF34F}" type="presOf" srcId="{320CB068-C125-414C-A477-15AEFCD0F53F}" destId="{954BCF12-6800-4814-8A69-7CFD3742000F}" srcOrd="0" destOrd="0" presId="urn:microsoft.com/office/officeart/2005/8/layout/orgChart1"/>
    <dgm:cxn modelId="{7B8846EB-F04C-4864-ACEF-2CE3424A55BE}" type="presOf" srcId="{055ADA1E-B764-413C-BF39-2EA7446A9037}" destId="{321991C6-09D1-4D3B-A0DD-38D7C426C28D}" srcOrd="1" destOrd="0" presId="urn:microsoft.com/office/officeart/2005/8/layout/orgChart1"/>
    <dgm:cxn modelId="{7E4BE3EB-01E7-4D01-9F96-2838CA1350D4}" srcId="{BA884887-DAB9-40EF-B210-013F8580F0AC}" destId="{A3338F40-9029-4D76-B693-9154184ED10D}" srcOrd="1" destOrd="0" parTransId="{924B2E63-3D78-421B-8009-31BD704BED28}" sibTransId="{34BD2DD2-2751-4708-8A22-E02D7030A4DD}"/>
    <dgm:cxn modelId="{D4FBFCEB-85B6-4D27-B64A-F1F1FB737A3A}" type="presOf" srcId="{BA884887-DAB9-40EF-B210-013F8580F0AC}" destId="{CD28EE2E-A8D3-49C1-9D0D-2FB5B18FD06C}" srcOrd="0" destOrd="0" presId="urn:microsoft.com/office/officeart/2005/8/layout/orgChart1"/>
    <dgm:cxn modelId="{728D12EC-455E-43BE-875C-D4444D4A647D}" srcId="{0518F379-9B76-4D24-9528-ABF29A5CC0F7}" destId="{CB18864D-E8CD-45BB-A088-D8A79A7F085C}" srcOrd="3" destOrd="0" parTransId="{E3C77E75-9B40-47D1-B61C-C6534B53A4BD}" sibTransId="{55F4C6F3-01D1-4BF4-AB78-8C8EEA8451AA}"/>
    <dgm:cxn modelId="{64D22EEC-9091-4B1A-9D5E-4216C39BDEBD}" srcId="{17B20D8E-62EE-4B4E-AF40-E73135BE1C79}" destId="{387A18B9-C7FD-4D3D-8661-AA1540911CA6}" srcOrd="0" destOrd="0" parTransId="{582A2D63-3B2B-47AD-8AFC-7938F6C5D036}" sibTransId="{F8E21599-760F-4403-A2B4-3D9497DF51E6}"/>
    <dgm:cxn modelId="{E87669EC-C407-4EF7-84A7-9FEA9E175590}" type="presOf" srcId="{46953358-6CA9-4AFF-A2F7-02F100D75ED1}" destId="{5BB26775-FC3E-4FFE-992F-9AA5D079885C}" srcOrd="0" destOrd="0" presId="urn:microsoft.com/office/officeart/2005/8/layout/orgChart1"/>
    <dgm:cxn modelId="{5BDA3EED-049C-4AC0-8390-1DEFC952F81F}" type="presOf" srcId="{D718872A-5423-4172-BA00-92FD9C4157C7}" destId="{9A2F7D88-7849-42B7-9AC5-D2D9B4EEFF24}" srcOrd="1" destOrd="0" presId="urn:microsoft.com/office/officeart/2005/8/layout/orgChart1"/>
    <dgm:cxn modelId="{1E2DC3EE-B4C7-4C37-B92B-02398E3D8F77}" type="presOf" srcId="{BD7BF20F-CF90-4343-9B85-CDA889B3002C}" destId="{3BEB44FF-3B5E-42FC-BDCC-734D7F6A2274}" srcOrd="0" destOrd="0" presId="urn:microsoft.com/office/officeart/2005/8/layout/orgChart1"/>
    <dgm:cxn modelId="{A22372EF-2482-45C1-B51C-C902F4987C4B}" type="presOf" srcId="{6D2A31F3-2DEE-4F8C-849B-2A6661C5BBDA}" destId="{1727FF0C-A754-4E52-88E1-CA0E450D5D84}" srcOrd="0" destOrd="0" presId="urn:microsoft.com/office/officeart/2005/8/layout/orgChart1"/>
    <dgm:cxn modelId="{D904ABF0-301F-4005-B8F8-281CAE476D76}" srcId="{BA80B92A-8CF3-495F-B4E0-BC1804A9B2C4}" destId="{D230288E-289A-44E6-8196-9BE7AD3EAF12}" srcOrd="1" destOrd="0" parTransId="{C582FA1E-9350-483F-8F86-2EE6CD10669F}" sibTransId="{006F65D4-A1B7-4F11-A45F-962D933E04F1}"/>
    <dgm:cxn modelId="{895BECF2-F751-42C2-8FEF-6E0979F4972E}" type="presOf" srcId="{A3338F40-9029-4D76-B693-9154184ED10D}" destId="{EF7C96A9-B2DE-4AB1-B590-9CA0503A5A44}" srcOrd="0" destOrd="0" presId="urn:microsoft.com/office/officeart/2005/8/layout/orgChart1"/>
    <dgm:cxn modelId="{EABE42F4-4AD0-48DE-B0FD-4B212452DB7B}" srcId="{BCCB51B1-A03F-4BFE-88C3-78618EE64893}" destId="{5CFE2330-CA24-4866-AA76-64E11D4F87F4}" srcOrd="1" destOrd="0" parTransId="{17E3C25E-6E10-4272-AD59-C0351DB963EC}" sibTransId="{AC61895F-2A62-4F19-8BFF-E2BB949F792C}"/>
    <dgm:cxn modelId="{ACEEEDF5-E08A-4A38-9B2C-839C8840F1EA}" type="presOf" srcId="{6EA1F4CD-0708-4339-A47D-25F76AEDB4DB}" destId="{BE809DCD-C791-4D06-B74E-636465068ABF}" srcOrd="0" destOrd="0" presId="urn:microsoft.com/office/officeart/2005/8/layout/orgChart1"/>
    <dgm:cxn modelId="{EF6243F6-E7A6-4A07-8D00-A5EEC8F17F81}" type="presOf" srcId="{50C5D154-FF94-47CC-895B-22F374CC94FE}" destId="{700723F6-CAF3-460A-9AA6-3F01FDDED6DF}" srcOrd="1" destOrd="0" presId="urn:microsoft.com/office/officeart/2005/8/layout/orgChart1"/>
    <dgm:cxn modelId="{F0BE9BF8-A0DF-4C5F-8C2D-379A6C914B6A}" type="presOf" srcId="{BCCB51B1-A03F-4BFE-88C3-78618EE64893}" destId="{79C0DFA1-F5C1-48EA-9A72-406609134EE5}" srcOrd="0" destOrd="0" presId="urn:microsoft.com/office/officeart/2005/8/layout/orgChart1"/>
    <dgm:cxn modelId="{A784C6F9-BCF3-4D03-B389-F15A93A32DC6}" type="presOf" srcId="{677867AE-D383-4741-A19C-212DA7B39248}" destId="{5AFBDEEA-44F9-4D0A-B695-80C0193C9A5A}" srcOrd="0" destOrd="0" presId="urn:microsoft.com/office/officeart/2005/8/layout/orgChart1"/>
    <dgm:cxn modelId="{6DD9F6FA-C918-4244-91CA-487017E8487A}" type="presOf" srcId="{954224B0-354F-445B-B76E-8ECB1AC891AA}" destId="{4D1CA0B2-05A2-4ED0-8776-148B5AE04983}" srcOrd="0" destOrd="0" presId="urn:microsoft.com/office/officeart/2005/8/layout/orgChart1"/>
    <dgm:cxn modelId="{DFDA9BFD-7585-4E0B-9A6C-2A110BC8B692}" type="presOf" srcId="{CB18864D-E8CD-45BB-A088-D8A79A7F085C}" destId="{D6A7B7D3-8DDB-444B-89D2-0D44E54D31ED}" srcOrd="0" destOrd="0" presId="urn:microsoft.com/office/officeart/2005/8/layout/orgChart1"/>
    <dgm:cxn modelId="{003ED3FE-495B-40E4-89EB-A767F846D74F}" srcId="{677867AE-D383-4741-A19C-212DA7B39248}" destId="{9697DF2A-3020-4DD8-8338-0C27F163EF7B}" srcOrd="2" destOrd="0" parTransId="{E783A654-2C22-4190-9D34-7756BCEC7BCD}" sibTransId="{0FADCFD3-6293-45D5-B71C-5BDD241E9909}"/>
    <dgm:cxn modelId="{7A262998-7C52-45DE-A3DC-04D09ED59DF6}" type="presParOf" srcId="{BE809DCD-C791-4D06-B74E-636465068ABF}" destId="{CBC44882-21AA-4C17-849C-D9C786CEEDB2}" srcOrd="0" destOrd="0" presId="urn:microsoft.com/office/officeart/2005/8/layout/orgChart1"/>
    <dgm:cxn modelId="{C33E9EEA-8EA5-4CC9-9FA5-B47EEF025667}" type="presParOf" srcId="{CBC44882-21AA-4C17-849C-D9C786CEEDB2}" destId="{D34B3118-2238-4881-A51D-D88F2B6A435D}" srcOrd="0" destOrd="0" presId="urn:microsoft.com/office/officeart/2005/8/layout/orgChart1"/>
    <dgm:cxn modelId="{0632B6D8-6B4F-4BA5-9F39-2CDBA226EBC6}" type="presParOf" srcId="{D34B3118-2238-4881-A51D-D88F2B6A435D}" destId="{6EC8FE8C-3EAF-4DCB-B78C-936D0F26F435}" srcOrd="0" destOrd="0" presId="urn:microsoft.com/office/officeart/2005/8/layout/orgChart1"/>
    <dgm:cxn modelId="{D8DA0C8C-85AC-4EC1-83A8-C15E567E39DF}" type="presParOf" srcId="{D34B3118-2238-4881-A51D-D88F2B6A435D}" destId="{EFD0803D-D0E7-4BD0-BD15-D56AA3DD3146}" srcOrd="1" destOrd="0" presId="urn:microsoft.com/office/officeart/2005/8/layout/orgChart1"/>
    <dgm:cxn modelId="{3FCDF7E5-8FAA-4679-8125-E5D465390F0E}" type="presParOf" srcId="{CBC44882-21AA-4C17-849C-D9C786CEEDB2}" destId="{76D3F05A-4157-40B3-A88D-439316AD0519}" srcOrd="1" destOrd="0" presId="urn:microsoft.com/office/officeart/2005/8/layout/orgChart1"/>
    <dgm:cxn modelId="{D47F424F-063A-4EB0-8385-DE415ED99815}" type="presParOf" srcId="{76D3F05A-4157-40B3-A88D-439316AD0519}" destId="{9B5EC859-7248-4FBE-AAC0-34E59A4B5E3A}" srcOrd="0" destOrd="0" presId="urn:microsoft.com/office/officeart/2005/8/layout/orgChart1"/>
    <dgm:cxn modelId="{A43F52B1-0FA7-4936-A61A-CCA36CD3F73D}" type="presParOf" srcId="{76D3F05A-4157-40B3-A88D-439316AD0519}" destId="{DABCF168-8197-4DA5-94C4-057CBDCE17AB}" srcOrd="1" destOrd="0" presId="urn:microsoft.com/office/officeart/2005/8/layout/orgChart1"/>
    <dgm:cxn modelId="{776E78AE-2F86-4119-8B2C-932B5A375A1F}" type="presParOf" srcId="{DABCF168-8197-4DA5-94C4-057CBDCE17AB}" destId="{C69B29FC-971D-497C-B303-CC11DC38A35E}" srcOrd="0" destOrd="0" presId="urn:microsoft.com/office/officeart/2005/8/layout/orgChart1"/>
    <dgm:cxn modelId="{9A19F2C8-EDCD-439F-B830-9B5ED9FB1316}" type="presParOf" srcId="{C69B29FC-971D-497C-B303-CC11DC38A35E}" destId="{EB12E4D8-E7F1-4C62-B520-31141AFC5A55}" srcOrd="0" destOrd="0" presId="urn:microsoft.com/office/officeart/2005/8/layout/orgChart1"/>
    <dgm:cxn modelId="{C2C2E9D3-5E9E-46C0-9850-C584A31BA16F}" type="presParOf" srcId="{C69B29FC-971D-497C-B303-CC11DC38A35E}" destId="{F49C7E02-ADF7-47A9-B251-A05DCA6DCBF0}" srcOrd="1" destOrd="0" presId="urn:microsoft.com/office/officeart/2005/8/layout/orgChart1"/>
    <dgm:cxn modelId="{DC8883F6-4C7C-4300-BE3D-EB01B4156930}" type="presParOf" srcId="{DABCF168-8197-4DA5-94C4-057CBDCE17AB}" destId="{7292F90E-15B3-447A-9832-737E5FD6DA66}" srcOrd="1" destOrd="0" presId="urn:microsoft.com/office/officeart/2005/8/layout/orgChart1"/>
    <dgm:cxn modelId="{48698BDE-A68B-4CBE-BFE9-DAE6F9016E51}" type="presParOf" srcId="{7292F90E-15B3-447A-9832-737E5FD6DA66}" destId="{B7369CB2-4E67-4995-BD0C-79A9C58BF014}" srcOrd="0" destOrd="0" presId="urn:microsoft.com/office/officeart/2005/8/layout/orgChart1"/>
    <dgm:cxn modelId="{91947B6A-7719-4AD7-ABFF-8EF0B7601B0C}" type="presParOf" srcId="{7292F90E-15B3-447A-9832-737E5FD6DA66}" destId="{F5BB6180-02A2-462C-9ADA-06EFAABF5E11}" srcOrd="1" destOrd="0" presId="urn:microsoft.com/office/officeart/2005/8/layout/orgChart1"/>
    <dgm:cxn modelId="{B8367E03-FDAD-40F4-8283-2D4684103741}" type="presParOf" srcId="{F5BB6180-02A2-462C-9ADA-06EFAABF5E11}" destId="{DFBD11F2-BAB5-4360-B082-60F8FB58D991}" srcOrd="0" destOrd="0" presId="urn:microsoft.com/office/officeart/2005/8/layout/orgChart1"/>
    <dgm:cxn modelId="{1E299C7C-C8B0-43A1-B9F2-BE3C99BB6BF2}" type="presParOf" srcId="{DFBD11F2-BAB5-4360-B082-60F8FB58D991}" destId="{230D7DAA-94E0-462D-B5DB-F05944C037A5}" srcOrd="0" destOrd="0" presId="urn:microsoft.com/office/officeart/2005/8/layout/orgChart1"/>
    <dgm:cxn modelId="{551CF18D-51F6-47AF-8A72-14902FA298FF}" type="presParOf" srcId="{DFBD11F2-BAB5-4360-B082-60F8FB58D991}" destId="{B65A424E-8D02-48E1-A2F1-EDB74AB25626}" srcOrd="1" destOrd="0" presId="urn:microsoft.com/office/officeart/2005/8/layout/orgChart1"/>
    <dgm:cxn modelId="{361DA2C9-9F15-42D9-9792-46694288E05F}" type="presParOf" srcId="{F5BB6180-02A2-462C-9ADA-06EFAABF5E11}" destId="{7DD8B4CD-6A0A-4157-8185-D3962604D1B7}" srcOrd="1" destOrd="0" presId="urn:microsoft.com/office/officeart/2005/8/layout/orgChart1"/>
    <dgm:cxn modelId="{8AC2C09B-C4F4-4C1C-94D8-0EC26119CFB2}" type="presParOf" srcId="{F5BB6180-02A2-462C-9ADA-06EFAABF5E11}" destId="{1F2B51D0-8DFD-4287-88F5-2F6C067CC45A}" srcOrd="2" destOrd="0" presId="urn:microsoft.com/office/officeart/2005/8/layout/orgChart1"/>
    <dgm:cxn modelId="{7A0D32C3-001E-4911-BB4D-C157DCDF4396}" type="presParOf" srcId="{7292F90E-15B3-447A-9832-737E5FD6DA66}" destId="{10334D04-E729-4E15-9285-FEADA0FD2F79}" srcOrd="2" destOrd="0" presId="urn:microsoft.com/office/officeart/2005/8/layout/orgChart1"/>
    <dgm:cxn modelId="{00840513-9FA4-4AAF-8301-5DB63651BE69}" type="presParOf" srcId="{7292F90E-15B3-447A-9832-737E5FD6DA66}" destId="{5B38D252-423F-4B4A-A18D-DBDA6F359468}" srcOrd="3" destOrd="0" presId="urn:microsoft.com/office/officeart/2005/8/layout/orgChart1"/>
    <dgm:cxn modelId="{80CE2E3F-D414-4D50-AF16-0F9673712D02}" type="presParOf" srcId="{5B38D252-423F-4B4A-A18D-DBDA6F359468}" destId="{A44B581A-2B9B-4533-B7CB-6098AA259348}" srcOrd="0" destOrd="0" presId="urn:microsoft.com/office/officeart/2005/8/layout/orgChart1"/>
    <dgm:cxn modelId="{F4CD4DF9-8EE1-454F-9A9A-7B89624DB46F}" type="presParOf" srcId="{A44B581A-2B9B-4533-B7CB-6098AA259348}" destId="{8D1C9935-754B-4838-9EC8-46C1CFB880AD}" srcOrd="0" destOrd="0" presId="urn:microsoft.com/office/officeart/2005/8/layout/orgChart1"/>
    <dgm:cxn modelId="{C0E2243F-83B9-492E-B957-D06AC74378D1}" type="presParOf" srcId="{A44B581A-2B9B-4533-B7CB-6098AA259348}" destId="{E98DAE36-32BA-4E38-A5DB-DEF2C670360E}" srcOrd="1" destOrd="0" presId="urn:microsoft.com/office/officeart/2005/8/layout/orgChart1"/>
    <dgm:cxn modelId="{CF19CF15-5ED7-4790-BBCD-ADDBF94A8491}" type="presParOf" srcId="{5B38D252-423F-4B4A-A18D-DBDA6F359468}" destId="{ADB0FF05-D9CC-48BF-BD51-98E138A58EAE}" srcOrd="1" destOrd="0" presId="urn:microsoft.com/office/officeart/2005/8/layout/orgChart1"/>
    <dgm:cxn modelId="{E39A43C2-133E-4E8D-99AD-C662CB2BAC71}" type="presParOf" srcId="{5B38D252-423F-4B4A-A18D-DBDA6F359468}" destId="{35DC9B03-80E6-4A0C-9017-8693AF72EC36}" srcOrd="2" destOrd="0" presId="urn:microsoft.com/office/officeart/2005/8/layout/orgChart1"/>
    <dgm:cxn modelId="{0D3CDAC2-D6E9-4785-AA2E-E9DDB82F6D1C}" type="presParOf" srcId="{7292F90E-15B3-447A-9832-737E5FD6DA66}" destId="{E6D186D7-31EC-4A3D-94C2-9D13E82EFFAE}" srcOrd="4" destOrd="0" presId="urn:microsoft.com/office/officeart/2005/8/layout/orgChart1"/>
    <dgm:cxn modelId="{CEBB451C-F667-4E33-8256-B01526421ABF}" type="presParOf" srcId="{7292F90E-15B3-447A-9832-737E5FD6DA66}" destId="{88D479B0-138E-4D8C-A5F3-D67204E77810}" srcOrd="5" destOrd="0" presId="urn:microsoft.com/office/officeart/2005/8/layout/orgChart1"/>
    <dgm:cxn modelId="{8F15D175-4274-48E7-BD45-3C5469B19B22}" type="presParOf" srcId="{88D479B0-138E-4D8C-A5F3-D67204E77810}" destId="{0E82FA5E-FF9A-4E90-BBD0-5A283C402435}" srcOrd="0" destOrd="0" presId="urn:microsoft.com/office/officeart/2005/8/layout/orgChart1"/>
    <dgm:cxn modelId="{ADFAA0EB-8F14-4DAA-B752-AA44DCC696D7}" type="presParOf" srcId="{0E82FA5E-FF9A-4E90-BBD0-5A283C402435}" destId="{57808EC3-FB9D-48C4-BF88-A20C0DA8274F}" srcOrd="0" destOrd="0" presId="urn:microsoft.com/office/officeart/2005/8/layout/orgChart1"/>
    <dgm:cxn modelId="{8727CC33-21CB-4D65-9EA1-8777E1AFB01E}" type="presParOf" srcId="{0E82FA5E-FF9A-4E90-BBD0-5A283C402435}" destId="{69222080-908C-4A6E-A938-E4C677EB8381}" srcOrd="1" destOrd="0" presId="urn:microsoft.com/office/officeart/2005/8/layout/orgChart1"/>
    <dgm:cxn modelId="{D6645CDD-42BC-42F7-9CDB-31543A722EA7}" type="presParOf" srcId="{88D479B0-138E-4D8C-A5F3-D67204E77810}" destId="{90D6AFDF-3B8A-4583-B5B7-4617ACCEA727}" srcOrd="1" destOrd="0" presId="urn:microsoft.com/office/officeart/2005/8/layout/orgChart1"/>
    <dgm:cxn modelId="{F446FCAE-E005-42E1-B337-7B955B39FA62}" type="presParOf" srcId="{88D479B0-138E-4D8C-A5F3-D67204E77810}" destId="{E42CD3DB-3685-40CC-A27A-F4A02025E37A}" srcOrd="2" destOrd="0" presId="urn:microsoft.com/office/officeart/2005/8/layout/orgChart1"/>
    <dgm:cxn modelId="{8D9F5296-FCF9-4550-906A-04994DFC0756}" type="presParOf" srcId="{7292F90E-15B3-447A-9832-737E5FD6DA66}" destId="{053C38FB-07D6-48C9-997A-D71D28BF107F}" srcOrd="6" destOrd="0" presId="urn:microsoft.com/office/officeart/2005/8/layout/orgChart1"/>
    <dgm:cxn modelId="{38B4D17A-BC98-4B3B-8471-C067E15ED7FE}" type="presParOf" srcId="{7292F90E-15B3-447A-9832-737E5FD6DA66}" destId="{4C964258-EDCA-4088-AA92-8F2576A7D1BD}" srcOrd="7" destOrd="0" presId="urn:microsoft.com/office/officeart/2005/8/layout/orgChart1"/>
    <dgm:cxn modelId="{94310310-700F-4E33-9153-D3E0D7C00BC7}" type="presParOf" srcId="{4C964258-EDCA-4088-AA92-8F2576A7D1BD}" destId="{F07C464D-FFE2-4DDA-9569-02A77488D0D6}" srcOrd="0" destOrd="0" presId="urn:microsoft.com/office/officeart/2005/8/layout/orgChart1"/>
    <dgm:cxn modelId="{8F9338B1-47A3-49CA-B0A8-F857AB11AAC8}" type="presParOf" srcId="{F07C464D-FFE2-4DDA-9569-02A77488D0D6}" destId="{D6A7B7D3-8DDB-444B-89D2-0D44E54D31ED}" srcOrd="0" destOrd="0" presId="urn:microsoft.com/office/officeart/2005/8/layout/orgChart1"/>
    <dgm:cxn modelId="{9056C8F9-050F-4A88-803C-CF2D592FF655}" type="presParOf" srcId="{F07C464D-FFE2-4DDA-9569-02A77488D0D6}" destId="{0DBBBB21-0566-47EA-9AF5-CE343BDC61D9}" srcOrd="1" destOrd="0" presId="urn:microsoft.com/office/officeart/2005/8/layout/orgChart1"/>
    <dgm:cxn modelId="{55E4CEFE-8CBE-48E5-9704-F7A7E0786D82}" type="presParOf" srcId="{4C964258-EDCA-4088-AA92-8F2576A7D1BD}" destId="{C7DA5B34-046C-45A8-A0F9-7C02C4A27BFF}" srcOrd="1" destOrd="0" presId="urn:microsoft.com/office/officeart/2005/8/layout/orgChart1"/>
    <dgm:cxn modelId="{EB2A018C-6141-404F-8A05-4837587B5082}" type="presParOf" srcId="{4C964258-EDCA-4088-AA92-8F2576A7D1BD}" destId="{3B31A42C-0B71-4E7A-81C9-58BFA941894E}" srcOrd="2" destOrd="0" presId="urn:microsoft.com/office/officeart/2005/8/layout/orgChart1"/>
    <dgm:cxn modelId="{3DE43014-F181-4AC0-BAF5-A8E6FA19007B}" type="presParOf" srcId="{7292F90E-15B3-447A-9832-737E5FD6DA66}" destId="{4D1CA0B2-05A2-4ED0-8776-148B5AE04983}" srcOrd="8" destOrd="0" presId="urn:microsoft.com/office/officeart/2005/8/layout/orgChart1"/>
    <dgm:cxn modelId="{CBF24CF1-A2F7-4DF9-929F-AA942D4E430C}" type="presParOf" srcId="{7292F90E-15B3-447A-9832-737E5FD6DA66}" destId="{9A8F8C6C-6941-4A94-A17F-33A1398B4F53}" srcOrd="9" destOrd="0" presId="urn:microsoft.com/office/officeart/2005/8/layout/orgChart1"/>
    <dgm:cxn modelId="{CF433DD5-BA20-40F3-A140-B810F27933C5}" type="presParOf" srcId="{9A8F8C6C-6941-4A94-A17F-33A1398B4F53}" destId="{F8522872-9AD5-4DA9-8261-A7AA2283BBE1}" srcOrd="0" destOrd="0" presId="urn:microsoft.com/office/officeart/2005/8/layout/orgChart1"/>
    <dgm:cxn modelId="{AE2FAA3A-A0E6-4429-BC0B-F75ACEA8591C}" type="presParOf" srcId="{F8522872-9AD5-4DA9-8261-A7AA2283BBE1}" destId="{AC6CB7B1-E1C0-4A04-B232-DDB59EF6E6A3}" srcOrd="0" destOrd="0" presId="urn:microsoft.com/office/officeart/2005/8/layout/orgChart1"/>
    <dgm:cxn modelId="{C476D63E-37FF-4C0F-87CB-2B0042ADB4EF}" type="presParOf" srcId="{F8522872-9AD5-4DA9-8261-A7AA2283BBE1}" destId="{700723F6-CAF3-460A-9AA6-3F01FDDED6DF}" srcOrd="1" destOrd="0" presId="urn:microsoft.com/office/officeart/2005/8/layout/orgChart1"/>
    <dgm:cxn modelId="{0FD8B617-792B-45EB-9B86-5E192D7B0D08}" type="presParOf" srcId="{9A8F8C6C-6941-4A94-A17F-33A1398B4F53}" destId="{F72D287C-807C-489D-9776-A7733A07C527}" srcOrd="1" destOrd="0" presId="urn:microsoft.com/office/officeart/2005/8/layout/orgChart1"/>
    <dgm:cxn modelId="{66B4959F-7798-405C-9B1B-8438C7EA40CA}" type="presParOf" srcId="{9A8F8C6C-6941-4A94-A17F-33A1398B4F53}" destId="{22C636BC-B29B-46A7-B640-ADD797A9E6FC}" srcOrd="2" destOrd="0" presId="urn:microsoft.com/office/officeart/2005/8/layout/orgChart1"/>
    <dgm:cxn modelId="{6AA1ACCA-002E-4C90-9F86-B61E188D0E3F}" type="presParOf" srcId="{DABCF168-8197-4DA5-94C4-057CBDCE17AB}" destId="{0FF6E8A5-63F3-4681-8C4F-99EACC836F0B}" srcOrd="2" destOrd="0" presId="urn:microsoft.com/office/officeart/2005/8/layout/orgChart1"/>
    <dgm:cxn modelId="{49BD1ADB-460A-445E-8610-05E25697D737}" type="presParOf" srcId="{76D3F05A-4157-40B3-A88D-439316AD0519}" destId="{A6C9D3D6-9DCC-442E-B9AB-B5EA30D6E5EB}" srcOrd="2" destOrd="0" presId="urn:microsoft.com/office/officeart/2005/8/layout/orgChart1"/>
    <dgm:cxn modelId="{3A704F86-CE6F-4FB9-AF2E-0800A627BD4C}" type="presParOf" srcId="{76D3F05A-4157-40B3-A88D-439316AD0519}" destId="{33966EC2-6616-4A60-B935-C7D05ED6891D}" srcOrd="3" destOrd="0" presId="urn:microsoft.com/office/officeart/2005/8/layout/orgChart1"/>
    <dgm:cxn modelId="{1A47EFAF-A0D2-495D-9EF4-CD075A6EF264}" type="presParOf" srcId="{33966EC2-6616-4A60-B935-C7D05ED6891D}" destId="{ED400900-9E06-4805-AE88-90A4A95E42FD}" srcOrd="0" destOrd="0" presId="urn:microsoft.com/office/officeart/2005/8/layout/orgChart1"/>
    <dgm:cxn modelId="{C36A4CD4-90EB-4417-9660-DF21DDC9E116}" type="presParOf" srcId="{ED400900-9E06-4805-AE88-90A4A95E42FD}" destId="{5AFBDEEA-44F9-4D0A-B695-80C0193C9A5A}" srcOrd="0" destOrd="0" presId="urn:microsoft.com/office/officeart/2005/8/layout/orgChart1"/>
    <dgm:cxn modelId="{57882430-1290-456F-A744-F78A4ABC1627}" type="presParOf" srcId="{ED400900-9E06-4805-AE88-90A4A95E42FD}" destId="{1AE042DB-F9DB-41D6-B36B-767F795400BE}" srcOrd="1" destOrd="0" presId="urn:microsoft.com/office/officeart/2005/8/layout/orgChart1"/>
    <dgm:cxn modelId="{1E5728BB-624E-4423-8B56-48E2C7080A2B}" type="presParOf" srcId="{33966EC2-6616-4A60-B935-C7D05ED6891D}" destId="{CF14CA37-86BD-4AF1-9A80-425AA349A95D}" srcOrd="1" destOrd="0" presId="urn:microsoft.com/office/officeart/2005/8/layout/orgChart1"/>
    <dgm:cxn modelId="{D5E3E100-B478-42AD-8A0B-FB60D92F13C8}" type="presParOf" srcId="{CF14CA37-86BD-4AF1-9A80-425AA349A95D}" destId="{9ADD2EC2-3F85-4835-9072-4B11ECA3733C}" srcOrd="0" destOrd="0" presId="urn:microsoft.com/office/officeart/2005/8/layout/orgChart1"/>
    <dgm:cxn modelId="{894AB7BB-94BB-45BD-BAE7-93B28157AC78}" type="presParOf" srcId="{CF14CA37-86BD-4AF1-9A80-425AA349A95D}" destId="{40CD420A-BB00-403E-BA7E-D6FBF209247B}" srcOrd="1" destOrd="0" presId="urn:microsoft.com/office/officeart/2005/8/layout/orgChart1"/>
    <dgm:cxn modelId="{70CCB714-DBFF-419D-A429-C22A0F53E290}" type="presParOf" srcId="{40CD420A-BB00-403E-BA7E-D6FBF209247B}" destId="{3C37E743-8DC8-4EBA-A485-B71576312919}" srcOrd="0" destOrd="0" presId="urn:microsoft.com/office/officeart/2005/8/layout/orgChart1"/>
    <dgm:cxn modelId="{BF97E7D2-7A04-449E-B429-8E77AF849DD7}" type="presParOf" srcId="{3C37E743-8DC8-4EBA-A485-B71576312919}" destId="{61D2FC3C-DC7C-4748-A0DD-133BBB7C198D}" srcOrd="0" destOrd="0" presId="urn:microsoft.com/office/officeart/2005/8/layout/orgChart1"/>
    <dgm:cxn modelId="{AD664CA6-166D-4396-B405-D612F61713DB}" type="presParOf" srcId="{3C37E743-8DC8-4EBA-A485-B71576312919}" destId="{5103C05A-BBA2-4518-89BB-F66897356EEC}" srcOrd="1" destOrd="0" presId="urn:microsoft.com/office/officeart/2005/8/layout/orgChart1"/>
    <dgm:cxn modelId="{8D4BC95B-C589-4B27-BA79-85886A8A6821}" type="presParOf" srcId="{40CD420A-BB00-403E-BA7E-D6FBF209247B}" destId="{215D5159-9B3D-4FEE-8077-17AB6F34AD28}" srcOrd="1" destOrd="0" presId="urn:microsoft.com/office/officeart/2005/8/layout/orgChart1"/>
    <dgm:cxn modelId="{0C0FF9F7-0A9E-4171-9C36-AEFC9FCD6B97}" type="presParOf" srcId="{40CD420A-BB00-403E-BA7E-D6FBF209247B}" destId="{FFFB4B1D-D229-4897-BD86-EC646EAAA4BB}" srcOrd="2" destOrd="0" presId="urn:microsoft.com/office/officeart/2005/8/layout/orgChart1"/>
    <dgm:cxn modelId="{733DF60E-4143-4D95-B549-598CDF72E6D4}" type="presParOf" srcId="{CF14CA37-86BD-4AF1-9A80-425AA349A95D}" destId="{647C2500-4863-4C48-8471-37D9BDF00DA5}" srcOrd="2" destOrd="0" presId="urn:microsoft.com/office/officeart/2005/8/layout/orgChart1"/>
    <dgm:cxn modelId="{F8E2FD88-DD2F-43E1-BBF7-BC9AD9BD2BBE}" type="presParOf" srcId="{CF14CA37-86BD-4AF1-9A80-425AA349A95D}" destId="{FEA6A898-5390-4CDC-96B2-8702BDA87211}" srcOrd="3" destOrd="0" presId="urn:microsoft.com/office/officeart/2005/8/layout/orgChart1"/>
    <dgm:cxn modelId="{49D6F7EE-4D41-418A-A698-49B56064908D}" type="presParOf" srcId="{FEA6A898-5390-4CDC-96B2-8702BDA87211}" destId="{F838970F-5F4E-4356-9F78-8A3EB04C8C7B}" srcOrd="0" destOrd="0" presId="urn:microsoft.com/office/officeart/2005/8/layout/orgChart1"/>
    <dgm:cxn modelId="{43C84FA0-F133-4871-92B5-462E70DD8E89}" type="presParOf" srcId="{F838970F-5F4E-4356-9F78-8A3EB04C8C7B}" destId="{EFF20375-4CCB-41C3-8469-3CDAAA8C9C89}" srcOrd="0" destOrd="0" presId="urn:microsoft.com/office/officeart/2005/8/layout/orgChart1"/>
    <dgm:cxn modelId="{D818E41A-B485-4FAD-A6FC-0F1D925E3E8F}" type="presParOf" srcId="{F838970F-5F4E-4356-9F78-8A3EB04C8C7B}" destId="{7D365CED-168D-4197-9940-9F292D0D1F9A}" srcOrd="1" destOrd="0" presId="urn:microsoft.com/office/officeart/2005/8/layout/orgChart1"/>
    <dgm:cxn modelId="{060472CA-7FCE-4E46-A47A-0E9E287C394D}" type="presParOf" srcId="{FEA6A898-5390-4CDC-96B2-8702BDA87211}" destId="{989D537D-6B74-41CB-875B-BEFB00D2F8FD}" srcOrd="1" destOrd="0" presId="urn:microsoft.com/office/officeart/2005/8/layout/orgChart1"/>
    <dgm:cxn modelId="{867E3445-A865-4E01-879C-A49A41243571}" type="presParOf" srcId="{FEA6A898-5390-4CDC-96B2-8702BDA87211}" destId="{7F9AB851-5567-4CD0-932C-83153460C61D}" srcOrd="2" destOrd="0" presId="urn:microsoft.com/office/officeart/2005/8/layout/orgChart1"/>
    <dgm:cxn modelId="{4245F87C-997E-4269-AABD-62FAEEBC7AB2}" type="presParOf" srcId="{CF14CA37-86BD-4AF1-9A80-425AA349A95D}" destId="{EBCBF38C-E6CA-4379-A0B1-F1DEBA547B24}" srcOrd="4" destOrd="0" presId="urn:microsoft.com/office/officeart/2005/8/layout/orgChart1"/>
    <dgm:cxn modelId="{9A72E879-8AF9-446C-B9A2-A25DC2D14B71}" type="presParOf" srcId="{CF14CA37-86BD-4AF1-9A80-425AA349A95D}" destId="{20ECF1EE-CF52-484F-8B3F-C1D23CAA94F1}" srcOrd="5" destOrd="0" presId="urn:microsoft.com/office/officeart/2005/8/layout/orgChart1"/>
    <dgm:cxn modelId="{E0310D87-369E-48A8-9E20-359DF7D955A6}" type="presParOf" srcId="{20ECF1EE-CF52-484F-8B3F-C1D23CAA94F1}" destId="{BF8D6F3B-724F-4CEF-8B22-4D360C2A36B7}" srcOrd="0" destOrd="0" presId="urn:microsoft.com/office/officeart/2005/8/layout/orgChart1"/>
    <dgm:cxn modelId="{7FD5CC7A-A98A-4035-A243-72379995C53F}" type="presParOf" srcId="{BF8D6F3B-724F-4CEF-8B22-4D360C2A36B7}" destId="{B1C3830A-CC2B-4A45-B52B-4CAAB741C3D7}" srcOrd="0" destOrd="0" presId="urn:microsoft.com/office/officeart/2005/8/layout/orgChart1"/>
    <dgm:cxn modelId="{C3DF6C6F-0B91-43D5-AC3E-710278F616B0}" type="presParOf" srcId="{BF8D6F3B-724F-4CEF-8B22-4D360C2A36B7}" destId="{60F52920-ED1B-4F98-B664-A300ABF0DA90}" srcOrd="1" destOrd="0" presId="urn:microsoft.com/office/officeart/2005/8/layout/orgChart1"/>
    <dgm:cxn modelId="{DE7D4F66-6FF2-4DA5-9551-34EC5DDC4022}" type="presParOf" srcId="{20ECF1EE-CF52-484F-8B3F-C1D23CAA94F1}" destId="{656F468A-AEF5-4010-9D71-5FC9E5409E9E}" srcOrd="1" destOrd="0" presId="urn:microsoft.com/office/officeart/2005/8/layout/orgChart1"/>
    <dgm:cxn modelId="{648D7E09-4B37-474D-B203-62E61B0E6431}" type="presParOf" srcId="{20ECF1EE-CF52-484F-8B3F-C1D23CAA94F1}" destId="{A9E00075-8109-4283-A9D6-ADDEAD83880D}" srcOrd="2" destOrd="0" presId="urn:microsoft.com/office/officeart/2005/8/layout/orgChart1"/>
    <dgm:cxn modelId="{842D277B-0E44-4237-99E5-9CCFBF677124}" type="presParOf" srcId="{33966EC2-6616-4A60-B935-C7D05ED6891D}" destId="{37F9B0D2-46BD-49E0-B1C8-B282C2956D87}" srcOrd="2" destOrd="0" presId="urn:microsoft.com/office/officeart/2005/8/layout/orgChart1"/>
    <dgm:cxn modelId="{F51DF41F-698C-4708-A2E0-2192EED712FE}" type="presParOf" srcId="{76D3F05A-4157-40B3-A88D-439316AD0519}" destId="{7B37DF95-E484-4655-938F-CAE68494BDFD}" srcOrd="4" destOrd="0" presId="urn:microsoft.com/office/officeart/2005/8/layout/orgChart1"/>
    <dgm:cxn modelId="{1DDEF70C-3B67-4E07-B31C-13DFBA3BE879}" type="presParOf" srcId="{76D3F05A-4157-40B3-A88D-439316AD0519}" destId="{76371C25-AFD4-4F33-B421-EB0F14B8F43A}" srcOrd="5" destOrd="0" presId="urn:microsoft.com/office/officeart/2005/8/layout/orgChart1"/>
    <dgm:cxn modelId="{3C2737E1-6FDC-4C01-BD32-3FD4BF12F366}" type="presParOf" srcId="{76371C25-AFD4-4F33-B421-EB0F14B8F43A}" destId="{36C1A4F3-50B6-4717-AC9B-326EAD388097}" srcOrd="0" destOrd="0" presId="urn:microsoft.com/office/officeart/2005/8/layout/orgChart1"/>
    <dgm:cxn modelId="{2ECBF2AF-C64C-4BCD-AA20-70FC1150A96F}" type="presParOf" srcId="{36C1A4F3-50B6-4717-AC9B-326EAD388097}" destId="{714D4D66-57CB-44E1-9470-6ECBE1235C2D}" srcOrd="0" destOrd="0" presId="urn:microsoft.com/office/officeart/2005/8/layout/orgChart1"/>
    <dgm:cxn modelId="{F514A050-3E6E-4E95-A2EA-4433EEA01132}" type="presParOf" srcId="{36C1A4F3-50B6-4717-AC9B-326EAD388097}" destId="{69DD91BF-AE08-4A50-85AD-0A6AF04AFB88}" srcOrd="1" destOrd="0" presId="urn:microsoft.com/office/officeart/2005/8/layout/orgChart1"/>
    <dgm:cxn modelId="{C882D340-FA96-4FB3-9682-DD4934489F29}" type="presParOf" srcId="{76371C25-AFD4-4F33-B421-EB0F14B8F43A}" destId="{F5067E9F-CDDD-484A-A776-F2C9CE15B596}" srcOrd="1" destOrd="0" presId="urn:microsoft.com/office/officeart/2005/8/layout/orgChart1"/>
    <dgm:cxn modelId="{D69DE3C1-6797-497B-AB12-7DF6B450DC1C}" type="presParOf" srcId="{F5067E9F-CDDD-484A-A776-F2C9CE15B596}" destId="{0A7BCCD4-E970-4163-91E4-D62BA1F7944A}" srcOrd="0" destOrd="0" presId="urn:microsoft.com/office/officeart/2005/8/layout/orgChart1"/>
    <dgm:cxn modelId="{3E43095A-8B98-4867-8613-5147DF6751DC}" type="presParOf" srcId="{F5067E9F-CDDD-484A-A776-F2C9CE15B596}" destId="{AD2E9C58-97D4-463A-80EF-07ED2F6C12E8}" srcOrd="1" destOrd="0" presId="urn:microsoft.com/office/officeart/2005/8/layout/orgChart1"/>
    <dgm:cxn modelId="{86AC401C-6108-40A2-83A0-FAAF2EADEFE8}" type="presParOf" srcId="{AD2E9C58-97D4-463A-80EF-07ED2F6C12E8}" destId="{0A0CE224-F606-4925-9752-F4CDD1927D71}" srcOrd="0" destOrd="0" presId="urn:microsoft.com/office/officeart/2005/8/layout/orgChart1"/>
    <dgm:cxn modelId="{76B081B9-D7A9-45B1-A692-9720ACF04948}" type="presParOf" srcId="{0A0CE224-F606-4925-9752-F4CDD1927D71}" destId="{599EC8A7-784D-4CF4-956B-8E5FE28C952D}" srcOrd="0" destOrd="0" presId="urn:microsoft.com/office/officeart/2005/8/layout/orgChart1"/>
    <dgm:cxn modelId="{56833E87-193C-4EB8-8480-842988E98646}" type="presParOf" srcId="{0A0CE224-F606-4925-9752-F4CDD1927D71}" destId="{820C948E-3D8A-4299-AEF3-1A60BF41C990}" srcOrd="1" destOrd="0" presId="urn:microsoft.com/office/officeart/2005/8/layout/orgChart1"/>
    <dgm:cxn modelId="{5E81FB57-0CE1-4A7D-9AB1-E94AC503B608}" type="presParOf" srcId="{AD2E9C58-97D4-463A-80EF-07ED2F6C12E8}" destId="{AB142CCF-10AC-4CAC-82BC-9F78B8181D4E}" srcOrd="1" destOrd="0" presId="urn:microsoft.com/office/officeart/2005/8/layout/orgChart1"/>
    <dgm:cxn modelId="{53F45114-8A41-4A56-AC0B-D7C5ECA14E27}" type="presParOf" srcId="{AD2E9C58-97D4-463A-80EF-07ED2F6C12E8}" destId="{BA956040-704B-4A5C-88D8-5B487C0B690E}" srcOrd="2" destOrd="0" presId="urn:microsoft.com/office/officeart/2005/8/layout/orgChart1"/>
    <dgm:cxn modelId="{5B890299-06D5-4504-BC9B-CAFD2CA80F0C}" type="presParOf" srcId="{76371C25-AFD4-4F33-B421-EB0F14B8F43A}" destId="{8D6D9E8D-D9DD-4303-8C74-4E298457F1EE}" srcOrd="2" destOrd="0" presId="urn:microsoft.com/office/officeart/2005/8/layout/orgChart1"/>
    <dgm:cxn modelId="{885009BF-C4BA-4F1E-B504-73EE77AD60A6}" type="presParOf" srcId="{76D3F05A-4157-40B3-A88D-439316AD0519}" destId="{BD96652F-2665-47BF-BB3E-E2EC355D9CE1}" srcOrd="6" destOrd="0" presId="urn:microsoft.com/office/officeart/2005/8/layout/orgChart1"/>
    <dgm:cxn modelId="{0ECF0419-1B13-43F8-8BB5-E4E55F8F4DA1}" type="presParOf" srcId="{76D3F05A-4157-40B3-A88D-439316AD0519}" destId="{F47D0865-5A91-4C41-B14F-701835B28590}" srcOrd="7" destOrd="0" presId="urn:microsoft.com/office/officeart/2005/8/layout/orgChart1"/>
    <dgm:cxn modelId="{490473A9-20DE-423C-A8DC-883DEBEE48BE}" type="presParOf" srcId="{F47D0865-5A91-4C41-B14F-701835B28590}" destId="{10210A00-EB79-4479-8D8D-B0B4F4B812BE}" srcOrd="0" destOrd="0" presId="urn:microsoft.com/office/officeart/2005/8/layout/orgChart1"/>
    <dgm:cxn modelId="{EE17A226-78B9-4EF9-A9B7-D53C3A31E68F}" type="presParOf" srcId="{10210A00-EB79-4479-8D8D-B0B4F4B812BE}" destId="{3BEB44FF-3B5E-42FC-BDCC-734D7F6A2274}" srcOrd="0" destOrd="0" presId="urn:microsoft.com/office/officeart/2005/8/layout/orgChart1"/>
    <dgm:cxn modelId="{4FDC971A-D3A1-4460-B2BD-343D0F9F7657}" type="presParOf" srcId="{10210A00-EB79-4479-8D8D-B0B4F4B812BE}" destId="{E150E4B6-B9A5-4BAC-BBFC-61EB6361091E}" srcOrd="1" destOrd="0" presId="urn:microsoft.com/office/officeart/2005/8/layout/orgChart1"/>
    <dgm:cxn modelId="{53C927F2-5735-4DD2-9153-2C3B1F6BFCE1}" type="presParOf" srcId="{F47D0865-5A91-4C41-B14F-701835B28590}" destId="{BB2C8C54-396C-447D-8847-B155D85552CB}" srcOrd="1" destOrd="0" presId="urn:microsoft.com/office/officeart/2005/8/layout/orgChart1"/>
    <dgm:cxn modelId="{874EAC9A-F2C6-45E5-ACBB-78004CDE8BF5}" type="presParOf" srcId="{BB2C8C54-396C-447D-8847-B155D85552CB}" destId="{954BCF12-6800-4814-8A69-7CFD3742000F}" srcOrd="0" destOrd="0" presId="urn:microsoft.com/office/officeart/2005/8/layout/orgChart1"/>
    <dgm:cxn modelId="{646FF8FC-2B3C-4855-9E22-194C26AECB8A}" type="presParOf" srcId="{BB2C8C54-396C-447D-8847-B155D85552CB}" destId="{682E6DEC-DE8C-4B29-8BC8-BB9AE3B3E67F}" srcOrd="1" destOrd="0" presId="urn:microsoft.com/office/officeart/2005/8/layout/orgChart1"/>
    <dgm:cxn modelId="{C70C8BD1-2E13-4B19-A365-6A0E2DB62BE9}" type="presParOf" srcId="{682E6DEC-DE8C-4B29-8BC8-BB9AE3B3E67F}" destId="{D0877C2A-5912-4FC0-98CD-43D7AC7AAA10}" srcOrd="0" destOrd="0" presId="urn:microsoft.com/office/officeart/2005/8/layout/orgChart1"/>
    <dgm:cxn modelId="{3F590C26-019B-4178-A49A-F6BDC171D67B}" type="presParOf" srcId="{D0877C2A-5912-4FC0-98CD-43D7AC7AAA10}" destId="{21A9EEEE-6037-41D6-83BA-1F6E8E044818}" srcOrd="0" destOrd="0" presId="urn:microsoft.com/office/officeart/2005/8/layout/orgChart1"/>
    <dgm:cxn modelId="{A201525B-C826-4319-B541-69F0404E0063}" type="presParOf" srcId="{D0877C2A-5912-4FC0-98CD-43D7AC7AAA10}" destId="{90CA8815-4A17-4F5D-9A83-D4F254D262CA}" srcOrd="1" destOrd="0" presId="urn:microsoft.com/office/officeart/2005/8/layout/orgChart1"/>
    <dgm:cxn modelId="{356EFDDA-5D4E-4046-BA5E-1C0AB45613A3}" type="presParOf" srcId="{682E6DEC-DE8C-4B29-8BC8-BB9AE3B3E67F}" destId="{E07532FF-90B9-4870-938E-8C9CE1E6B686}" srcOrd="1" destOrd="0" presId="urn:microsoft.com/office/officeart/2005/8/layout/orgChart1"/>
    <dgm:cxn modelId="{93DF4C36-E6A6-4478-AEB4-DC04B792C996}" type="presParOf" srcId="{682E6DEC-DE8C-4B29-8BC8-BB9AE3B3E67F}" destId="{584E5ED1-0E14-4D02-8BB1-15CBE4872664}" srcOrd="2" destOrd="0" presId="urn:microsoft.com/office/officeart/2005/8/layout/orgChart1"/>
    <dgm:cxn modelId="{A93DF13F-35FE-4625-B625-E8E463DE20F8}" type="presParOf" srcId="{BB2C8C54-396C-447D-8847-B155D85552CB}" destId="{90DCC53D-0EFD-423D-8704-AAB2D6389433}" srcOrd="2" destOrd="0" presId="urn:microsoft.com/office/officeart/2005/8/layout/orgChart1"/>
    <dgm:cxn modelId="{A256F9B5-8683-43E9-9B32-23C752D46F7B}" type="presParOf" srcId="{BB2C8C54-396C-447D-8847-B155D85552CB}" destId="{25EADFB2-AF38-48C2-8256-5FE152351412}" srcOrd="3" destOrd="0" presId="urn:microsoft.com/office/officeart/2005/8/layout/orgChart1"/>
    <dgm:cxn modelId="{E6F5CE8C-F856-494D-9244-A652CAE9C8B8}" type="presParOf" srcId="{25EADFB2-AF38-48C2-8256-5FE152351412}" destId="{50DBD7D4-A136-43FF-B416-4ACDE0C0B10A}" srcOrd="0" destOrd="0" presId="urn:microsoft.com/office/officeart/2005/8/layout/orgChart1"/>
    <dgm:cxn modelId="{0EE8616C-06DE-41AE-8F0D-65899072AB4C}" type="presParOf" srcId="{50DBD7D4-A136-43FF-B416-4ACDE0C0B10A}" destId="{ED706D20-EAB5-4F7A-9829-E7BFF58C1888}" srcOrd="0" destOrd="0" presId="urn:microsoft.com/office/officeart/2005/8/layout/orgChart1"/>
    <dgm:cxn modelId="{16E7E2AB-A623-4AD1-9DC5-4A80128E6043}" type="presParOf" srcId="{50DBD7D4-A136-43FF-B416-4ACDE0C0B10A}" destId="{1448A521-9112-469A-9EFD-889920637CCC}" srcOrd="1" destOrd="0" presId="urn:microsoft.com/office/officeart/2005/8/layout/orgChart1"/>
    <dgm:cxn modelId="{CFD7A2F6-9092-4622-8BB7-BC60B41CDCAB}" type="presParOf" srcId="{25EADFB2-AF38-48C2-8256-5FE152351412}" destId="{38570722-A88A-4A2B-8298-B1BAFC05A8D3}" srcOrd="1" destOrd="0" presId="urn:microsoft.com/office/officeart/2005/8/layout/orgChart1"/>
    <dgm:cxn modelId="{B2C2D11B-1D05-4EF4-B6E8-7814C77143B8}" type="presParOf" srcId="{25EADFB2-AF38-48C2-8256-5FE152351412}" destId="{62D0FB65-F76A-457E-9D7D-194FB5F0479D}" srcOrd="2" destOrd="0" presId="urn:microsoft.com/office/officeart/2005/8/layout/orgChart1"/>
    <dgm:cxn modelId="{297EF6D6-3FAB-4D51-9EDE-A4A0F1E3EDC3}" type="presParOf" srcId="{BB2C8C54-396C-447D-8847-B155D85552CB}" destId="{658E88B1-6739-4968-BCA0-151EB41C9A36}" srcOrd="4" destOrd="0" presId="urn:microsoft.com/office/officeart/2005/8/layout/orgChart1"/>
    <dgm:cxn modelId="{4AC4B266-582A-4425-93FD-850B94BFBFE9}" type="presParOf" srcId="{BB2C8C54-396C-447D-8847-B155D85552CB}" destId="{F33E95CF-619D-4106-9D74-83CB04DE14C4}" srcOrd="5" destOrd="0" presId="urn:microsoft.com/office/officeart/2005/8/layout/orgChart1"/>
    <dgm:cxn modelId="{39F916FC-F014-4032-BA1A-C5AD2A3B5794}" type="presParOf" srcId="{F33E95CF-619D-4106-9D74-83CB04DE14C4}" destId="{4AB45C9A-6A26-4A14-8D6A-8412F9616210}" srcOrd="0" destOrd="0" presId="urn:microsoft.com/office/officeart/2005/8/layout/orgChart1"/>
    <dgm:cxn modelId="{6D59AC95-69D3-40EB-BACC-A39B39FA3596}" type="presParOf" srcId="{4AB45C9A-6A26-4A14-8D6A-8412F9616210}" destId="{EBF43E79-2C8D-43CB-84BC-20B9100B0FCF}" srcOrd="0" destOrd="0" presId="urn:microsoft.com/office/officeart/2005/8/layout/orgChart1"/>
    <dgm:cxn modelId="{68704695-C89E-48F7-B75C-DC3249B63423}" type="presParOf" srcId="{4AB45C9A-6A26-4A14-8D6A-8412F9616210}" destId="{E041E55D-3719-4AB1-9193-347F72A16A48}" srcOrd="1" destOrd="0" presId="urn:microsoft.com/office/officeart/2005/8/layout/orgChart1"/>
    <dgm:cxn modelId="{C32F0236-63C5-4056-8C50-65E0437EE426}" type="presParOf" srcId="{F33E95CF-619D-4106-9D74-83CB04DE14C4}" destId="{BF332502-4AA2-49A5-A374-8B3BAC36B0DF}" srcOrd="1" destOrd="0" presId="urn:microsoft.com/office/officeart/2005/8/layout/orgChart1"/>
    <dgm:cxn modelId="{8874D305-C381-4ACB-978D-B346AF6F100B}" type="presParOf" srcId="{F33E95CF-619D-4106-9D74-83CB04DE14C4}" destId="{C0630A4D-1F59-4AF1-920E-1F99A086AAC5}" srcOrd="2" destOrd="0" presId="urn:microsoft.com/office/officeart/2005/8/layout/orgChart1"/>
    <dgm:cxn modelId="{51B708D8-D610-48A8-934D-1D08EDED97A0}" type="presParOf" srcId="{BB2C8C54-396C-447D-8847-B155D85552CB}" destId="{985690B4-9B18-4003-82FD-71D3DEC4DDF2}" srcOrd="6" destOrd="0" presId="urn:microsoft.com/office/officeart/2005/8/layout/orgChart1"/>
    <dgm:cxn modelId="{4398DD04-3C6C-4A32-A41A-8BFBCA5BF730}" type="presParOf" srcId="{BB2C8C54-396C-447D-8847-B155D85552CB}" destId="{C0FC35A5-F9B3-43C1-A061-A7D8888527D9}" srcOrd="7" destOrd="0" presId="urn:microsoft.com/office/officeart/2005/8/layout/orgChart1"/>
    <dgm:cxn modelId="{815BE71C-4460-46FE-B90F-9D72B5337D03}" type="presParOf" srcId="{C0FC35A5-F9B3-43C1-A061-A7D8888527D9}" destId="{81F643AC-0339-4445-B00F-86DF03D2B3C4}" srcOrd="0" destOrd="0" presId="urn:microsoft.com/office/officeart/2005/8/layout/orgChart1"/>
    <dgm:cxn modelId="{BEBB219B-86B5-44E4-8971-122A5C8B31B2}" type="presParOf" srcId="{81F643AC-0339-4445-B00F-86DF03D2B3C4}" destId="{7DC27677-7C01-4017-A2F4-87D25EDE4A89}" srcOrd="0" destOrd="0" presId="urn:microsoft.com/office/officeart/2005/8/layout/orgChart1"/>
    <dgm:cxn modelId="{1ADDBCA5-41BE-42C0-A3EC-F41CBB969836}" type="presParOf" srcId="{81F643AC-0339-4445-B00F-86DF03D2B3C4}" destId="{E8200E77-2372-43CD-8976-E434304A4317}" srcOrd="1" destOrd="0" presId="urn:microsoft.com/office/officeart/2005/8/layout/orgChart1"/>
    <dgm:cxn modelId="{5076D5A7-837A-4309-91DC-4EFFEA17CE31}" type="presParOf" srcId="{C0FC35A5-F9B3-43C1-A061-A7D8888527D9}" destId="{72856FC5-4835-4DE2-8360-D6511DB07EBE}" srcOrd="1" destOrd="0" presId="urn:microsoft.com/office/officeart/2005/8/layout/orgChart1"/>
    <dgm:cxn modelId="{F3FC106E-92D8-4F6C-B50B-A813C4CEAA8D}" type="presParOf" srcId="{C0FC35A5-F9B3-43C1-A061-A7D8888527D9}" destId="{2D3B417C-B6FD-4DF5-9271-0FF648F7F974}" srcOrd="2" destOrd="0" presId="urn:microsoft.com/office/officeart/2005/8/layout/orgChart1"/>
    <dgm:cxn modelId="{E1B25FB2-72C7-48F7-BBDC-F30895144434}" type="presParOf" srcId="{F47D0865-5A91-4C41-B14F-701835B28590}" destId="{17E47251-7D03-402D-BE63-824639AB0472}" srcOrd="2" destOrd="0" presId="urn:microsoft.com/office/officeart/2005/8/layout/orgChart1"/>
    <dgm:cxn modelId="{6E0C3DA8-10DD-4501-85CB-B6C4C5C58A8D}" type="presParOf" srcId="{76D3F05A-4157-40B3-A88D-439316AD0519}" destId="{4CBFE0D8-3F1F-43EA-B140-6CA244E4CD57}" srcOrd="8" destOrd="0" presId="urn:microsoft.com/office/officeart/2005/8/layout/orgChart1"/>
    <dgm:cxn modelId="{DCF4ABE4-A92F-4EDB-B17D-C596AB18E28D}" type="presParOf" srcId="{76D3F05A-4157-40B3-A88D-439316AD0519}" destId="{35082C41-A70D-44A3-BA44-07AE28FCA15F}" srcOrd="9" destOrd="0" presId="urn:microsoft.com/office/officeart/2005/8/layout/orgChart1"/>
    <dgm:cxn modelId="{6665D43E-C8B0-4685-B382-36D328020101}" type="presParOf" srcId="{35082C41-A70D-44A3-BA44-07AE28FCA15F}" destId="{E7A3E4B1-5597-461F-8027-C43DE91EBEBC}" srcOrd="0" destOrd="0" presId="urn:microsoft.com/office/officeart/2005/8/layout/orgChart1"/>
    <dgm:cxn modelId="{BC60DDDF-9251-49ED-84AC-20D35C37D9BE}" type="presParOf" srcId="{E7A3E4B1-5597-461F-8027-C43DE91EBEBC}" destId="{CD28EE2E-A8D3-49C1-9D0D-2FB5B18FD06C}" srcOrd="0" destOrd="0" presId="urn:microsoft.com/office/officeart/2005/8/layout/orgChart1"/>
    <dgm:cxn modelId="{05BEC533-6711-4874-A63C-ECEDA30588F9}" type="presParOf" srcId="{E7A3E4B1-5597-461F-8027-C43DE91EBEBC}" destId="{5D2457A3-228A-410C-BB8F-3F21E6A1BF73}" srcOrd="1" destOrd="0" presId="urn:microsoft.com/office/officeart/2005/8/layout/orgChart1"/>
    <dgm:cxn modelId="{FAD02A13-63F9-43B9-9834-FE769BF0F9E8}" type="presParOf" srcId="{35082C41-A70D-44A3-BA44-07AE28FCA15F}" destId="{6FF2B284-1FE2-4F97-8342-B81C07D39CF6}" srcOrd="1" destOrd="0" presId="urn:microsoft.com/office/officeart/2005/8/layout/orgChart1"/>
    <dgm:cxn modelId="{BA4E6256-5911-49DD-B8FF-F3EE7B777EE8}" type="presParOf" srcId="{6FF2B284-1FE2-4F97-8342-B81C07D39CF6}" destId="{62B75A69-6991-409D-AEA5-BD089E9222C3}" srcOrd="0" destOrd="0" presId="urn:microsoft.com/office/officeart/2005/8/layout/orgChart1"/>
    <dgm:cxn modelId="{A6963A30-6C0E-4079-97E5-B94EB52E1F00}" type="presParOf" srcId="{6FF2B284-1FE2-4F97-8342-B81C07D39CF6}" destId="{AB3752A0-ECB1-4119-BC9A-47F043E7D46C}" srcOrd="1" destOrd="0" presId="urn:microsoft.com/office/officeart/2005/8/layout/orgChart1"/>
    <dgm:cxn modelId="{085AB78A-BF12-43D9-9BF1-9FEDB840EB94}" type="presParOf" srcId="{AB3752A0-ECB1-4119-BC9A-47F043E7D46C}" destId="{C2BEDE2A-8D74-4CE0-AF55-9893C5CAC7B9}" srcOrd="0" destOrd="0" presId="urn:microsoft.com/office/officeart/2005/8/layout/orgChart1"/>
    <dgm:cxn modelId="{04E445D3-AD07-4452-807D-2D9B78CB3D6F}" type="presParOf" srcId="{C2BEDE2A-8D74-4CE0-AF55-9893C5CAC7B9}" destId="{322E9F14-C5CB-4FD7-96B7-E0F2CCC0A15F}" srcOrd="0" destOrd="0" presId="urn:microsoft.com/office/officeart/2005/8/layout/orgChart1"/>
    <dgm:cxn modelId="{1DC218EE-DD3E-46C7-8DD4-3D3FBB582977}" type="presParOf" srcId="{C2BEDE2A-8D74-4CE0-AF55-9893C5CAC7B9}" destId="{2262076A-E7B9-4B87-9529-322F730F5BE6}" srcOrd="1" destOrd="0" presId="urn:microsoft.com/office/officeart/2005/8/layout/orgChart1"/>
    <dgm:cxn modelId="{0E08881A-3236-48CF-BC7B-5DE2A9443B88}" type="presParOf" srcId="{AB3752A0-ECB1-4119-BC9A-47F043E7D46C}" destId="{643DA1C9-43A6-4EE3-938B-30A42D471302}" srcOrd="1" destOrd="0" presId="urn:microsoft.com/office/officeart/2005/8/layout/orgChart1"/>
    <dgm:cxn modelId="{CF91BA64-135D-44FA-A5FB-7C14084B682B}" type="presParOf" srcId="{AB3752A0-ECB1-4119-BC9A-47F043E7D46C}" destId="{739DA04A-AB99-490C-86DF-473CCF08D00D}" srcOrd="2" destOrd="0" presId="urn:microsoft.com/office/officeart/2005/8/layout/orgChart1"/>
    <dgm:cxn modelId="{B471706D-B735-4053-BD82-C71B4AB67B90}" type="presParOf" srcId="{6FF2B284-1FE2-4F97-8342-B81C07D39CF6}" destId="{301F50BA-E80B-462E-BB6D-95C44A5CE603}" srcOrd="2" destOrd="0" presId="urn:microsoft.com/office/officeart/2005/8/layout/orgChart1"/>
    <dgm:cxn modelId="{77987778-F390-4BB6-97FE-4FD3961D5AE9}" type="presParOf" srcId="{6FF2B284-1FE2-4F97-8342-B81C07D39CF6}" destId="{CBE8C5D1-85AA-4075-AB6D-E4F5A9479F81}" srcOrd="3" destOrd="0" presId="urn:microsoft.com/office/officeart/2005/8/layout/orgChart1"/>
    <dgm:cxn modelId="{3E71E786-C8D8-437E-AFCB-676415945CF9}" type="presParOf" srcId="{CBE8C5D1-85AA-4075-AB6D-E4F5A9479F81}" destId="{5D20C0D3-DB1C-48C5-978F-4FFD8667507B}" srcOrd="0" destOrd="0" presId="urn:microsoft.com/office/officeart/2005/8/layout/orgChart1"/>
    <dgm:cxn modelId="{21F73F79-7997-4AAA-8430-677590635622}" type="presParOf" srcId="{5D20C0D3-DB1C-48C5-978F-4FFD8667507B}" destId="{EF7C96A9-B2DE-4AB1-B590-9CA0503A5A44}" srcOrd="0" destOrd="0" presId="urn:microsoft.com/office/officeart/2005/8/layout/orgChart1"/>
    <dgm:cxn modelId="{594FC820-614F-45E0-805C-C7F68370EA95}" type="presParOf" srcId="{5D20C0D3-DB1C-48C5-978F-4FFD8667507B}" destId="{920B40D4-C26B-4BD5-8CA4-63D728485651}" srcOrd="1" destOrd="0" presId="urn:microsoft.com/office/officeart/2005/8/layout/orgChart1"/>
    <dgm:cxn modelId="{E7AA6640-BDAE-49BB-9A35-CE4379AC0066}" type="presParOf" srcId="{CBE8C5D1-85AA-4075-AB6D-E4F5A9479F81}" destId="{1B98C738-E667-4566-AB10-1E3438029B3E}" srcOrd="1" destOrd="0" presId="urn:microsoft.com/office/officeart/2005/8/layout/orgChart1"/>
    <dgm:cxn modelId="{EE60131C-5F4E-4ECE-9699-8B1B947D04F0}" type="presParOf" srcId="{CBE8C5D1-85AA-4075-AB6D-E4F5A9479F81}" destId="{49788804-8015-4A97-8C59-F56DCF235952}" srcOrd="2" destOrd="0" presId="urn:microsoft.com/office/officeart/2005/8/layout/orgChart1"/>
    <dgm:cxn modelId="{733F9497-4D21-467D-AE88-93A5BD241ABD}" type="presParOf" srcId="{6FF2B284-1FE2-4F97-8342-B81C07D39CF6}" destId="{F73DCCBA-796E-43A1-8580-8350DCC5A99A}" srcOrd="4" destOrd="0" presId="urn:microsoft.com/office/officeart/2005/8/layout/orgChart1"/>
    <dgm:cxn modelId="{42067F9A-831E-48E1-99F3-D990DAB61E58}" type="presParOf" srcId="{6FF2B284-1FE2-4F97-8342-B81C07D39CF6}" destId="{74BE383B-2DCB-485B-B70D-50871E76581C}" srcOrd="5" destOrd="0" presId="urn:microsoft.com/office/officeart/2005/8/layout/orgChart1"/>
    <dgm:cxn modelId="{8D3484FD-3F87-48BE-80D3-625370E8AD0D}" type="presParOf" srcId="{74BE383B-2DCB-485B-B70D-50871E76581C}" destId="{B003164B-105B-451F-B03C-10358E3B3880}" srcOrd="0" destOrd="0" presId="urn:microsoft.com/office/officeart/2005/8/layout/orgChart1"/>
    <dgm:cxn modelId="{0C35421A-0C6B-4C9A-B539-B42F0684EC15}" type="presParOf" srcId="{B003164B-105B-451F-B03C-10358E3B3880}" destId="{1805F68F-8FEC-497A-A7DC-689692EC6884}" srcOrd="0" destOrd="0" presId="urn:microsoft.com/office/officeart/2005/8/layout/orgChart1"/>
    <dgm:cxn modelId="{3F4CF3F5-3212-4B7A-9738-56B94312AAB0}" type="presParOf" srcId="{B003164B-105B-451F-B03C-10358E3B3880}" destId="{79A63C63-B9ED-4900-95A4-D38C35E18D3A}" srcOrd="1" destOrd="0" presId="urn:microsoft.com/office/officeart/2005/8/layout/orgChart1"/>
    <dgm:cxn modelId="{08E9F1CD-BFED-44EB-B6C2-7E6E5C9DC2DA}" type="presParOf" srcId="{74BE383B-2DCB-485B-B70D-50871E76581C}" destId="{F332B9E3-4EEE-4A2A-A1A8-E7E80116A3C8}" srcOrd="1" destOrd="0" presId="urn:microsoft.com/office/officeart/2005/8/layout/orgChart1"/>
    <dgm:cxn modelId="{596B09D1-0F3C-4AEB-8DD6-C955B4CF6FED}" type="presParOf" srcId="{74BE383B-2DCB-485B-B70D-50871E76581C}" destId="{C40538BC-55BC-4A13-ACCA-0280531F6C74}" srcOrd="2" destOrd="0" presId="urn:microsoft.com/office/officeart/2005/8/layout/orgChart1"/>
    <dgm:cxn modelId="{4B8D266C-4919-42F0-8731-219EBD19EE37}" type="presParOf" srcId="{35082C41-A70D-44A3-BA44-07AE28FCA15F}" destId="{ACBA8EB0-066B-43CB-B2D3-CED3139FB488}" srcOrd="2" destOrd="0" presId="urn:microsoft.com/office/officeart/2005/8/layout/orgChart1"/>
    <dgm:cxn modelId="{55D4AFC7-F5E3-468B-9512-77C0A34DA476}" type="presParOf" srcId="{76D3F05A-4157-40B3-A88D-439316AD0519}" destId="{98C2F332-944C-4E18-B2F6-477E48AACA8A}" srcOrd="10" destOrd="0" presId="urn:microsoft.com/office/officeart/2005/8/layout/orgChart1"/>
    <dgm:cxn modelId="{94AD4EB1-071F-4B37-BC90-7E6C97EF518B}" type="presParOf" srcId="{76D3F05A-4157-40B3-A88D-439316AD0519}" destId="{1E264C80-A66B-4712-93FE-7B56CCA56991}" srcOrd="11" destOrd="0" presId="urn:microsoft.com/office/officeart/2005/8/layout/orgChart1"/>
    <dgm:cxn modelId="{8A5F7170-30EA-4EF1-ADD4-147390B32731}" type="presParOf" srcId="{1E264C80-A66B-4712-93FE-7B56CCA56991}" destId="{F9670B42-9B5D-489A-B619-F4C093577FA6}" srcOrd="0" destOrd="0" presId="urn:microsoft.com/office/officeart/2005/8/layout/orgChart1"/>
    <dgm:cxn modelId="{9593C5CF-C21E-419E-AA74-64C6555B45F6}" type="presParOf" srcId="{F9670B42-9B5D-489A-B619-F4C093577FA6}" destId="{656D84FE-6DC9-4D63-AC76-2776179517B6}" srcOrd="0" destOrd="0" presId="urn:microsoft.com/office/officeart/2005/8/layout/orgChart1"/>
    <dgm:cxn modelId="{F170D934-8EB1-48E5-A459-3C3221D7D2F3}" type="presParOf" srcId="{F9670B42-9B5D-489A-B619-F4C093577FA6}" destId="{BB2208F1-49D2-4C2F-ABFD-B1FDB3878691}" srcOrd="1" destOrd="0" presId="urn:microsoft.com/office/officeart/2005/8/layout/orgChart1"/>
    <dgm:cxn modelId="{7DD51D1F-C140-4C2E-AC64-8D4AC571D6F5}" type="presParOf" srcId="{1E264C80-A66B-4712-93FE-7B56CCA56991}" destId="{62DCF4A7-AA59-44E6-BCAE-7803230413D9}" srcOrd="1" destOrd="0" presId="urn:microsoft.com/office/officeart/2005/8/layout/orgChart1"/>
    <dgm:cxn modelId="{AE66DF65-7120-49BC-8911-04A7E86D1353}" type="presParOf" srcId="{62DCF4A7-AA59-44E6-BCAE-7803230413D9}" destId="{A44CE9C3-6CB7-4C84-99B6-3009CD2B48C7}" srcOrd="0" destOrd="0" presId="urn:microsoft.com/office/officeart/2005/8/layout/orgChart1"/>
    <dgm:cxn modelId="{C820C516-A9D9-40A7-A194-8D4E9FE92076}" type="presParOf" srcId="{62DCF4A7-AA59-44E6-BCAE-7803230413D9}" destId="{061BE39D-D20F-4FA3-9818-5C187470197C}" srcOrd="1" destOrd="0" presId="urn:microsoft.com/office/officeart/2005/8/layout/orgChart1"/>
    <dgm:cxn modelId="{4AFCD92C-245F-417A-B66C-BEDCA36280CE}" type="presParOf" srcId="{061BE39D-D20F-4FA3-9818-5C187470197C}" destId="{438D7311-C598-497A-9FF4-7994C7B2A73C}" srcOrd="0" destOrd="0" presId="urn:microsoft.com/office/officeart/2005/8/layout/orgChart1"/>
    <dgm:cxn modelId="{15B54FF5-E67A-4469-B7D2-870D98056B65}" type="presParOf" srcId="{438D7311-C598-497A-9FF4-7994C7B2A73C}" destId="{5D689309-B168-45E3-ADC0-20B8F35D6286}" srcOrd="0" destOrd="0" presId="urn:microsoft.com/office/officeart/2005/8/layout/orgChart1"/>
    <dgm:cxn modelId="{55334D53-1CEA-4EAD-B093-7CF6562BCFA2}" type="presParOf" srcId="{438D7311-C598-497A-9FF4-7994C7B2A73C}" destId="{5776305B-4353-4C02-9C30-D90919A1EC93}" srcOrd="1" destOrd="0" presId="urn:microsoft.com/office/officeart/2005/8/layout/orgChart1"/>
    <dgm:cxn modelId="{1FE0263B-6C6D-4583-A10E-CA064FA5E881}" type="presParOf" srcId="{061BE39D-D20F-4FA3-9818-5C187470197C}" destId="{28212856-3064-4DB5-97E1-02FA1E9E4D2C}" srcOrd="1" destOrd="0" presId="urn:microsoft.com/office/officeart/2005/8/layout/orgChart1"/>
    <dgm:cxn modelId="{9A352A86-2259-4541-B6B4-A6660E0FF5CB}" type="presParOf" srcId="{061BE39D-D20F-4FA3-9818-5C187470197C}" destId="{21E14D55-3EFD-4002-9DFF-EF3BFDFAC081}" srcOrd="2" destOrd="0" presId="urn:microsoft.com/office/officeart/2005/8/layout/orgChart1"/>
    <dgm:cxn modelId="{15351ED4-2FEE-474D-9CBB-BB6DCB200C49}" type="presParOf" srcId="{62DCF4A7-AA59-44E6-BCAE-7803230413D9}" destId="{96C36A35-8398-4737-8A98-D3BAD91F53DF}" srcOrd="2" destOrd="0" presId="urn:microsoft.com/office/officeart/2005/8/layout/orgChart1"/>
    <dgm:cxn modelId="{04AF7500-C325-43E2-A69C-E6F17D675242}" type="presParOf" srcId="{62DCF4A7-AA59-44E6-BCAE-7803230413D9}" destId="{3C4A38F4-3013-4575-A6CD-B18F2B990478}" srcOrd="3" destOrd="0" presId="urn:microsoft.com/office/officeart/2005/8/layout/orgChart1"/>
    <dgm:cxn modelId="{0968EC22-A6AE-43F2-9284-59A8FC107732}" type="presParOf" srcId="{3C4A38F4-3013-4575-A6CD-B18F2B990478}" destId="{849E15BE-AB6A-49D5-80C3-4651672C19BF}" srcOrd="0" destOrd="0" presId="urn:microsoft.com/office/officeart/2005/8/layout/orgChart1"/>
    <dgm:cxn modelId="{F82F7818-3A8C-4217-ABBA-4E66BD3932D0}" type="presParOf" srcId="{849E15BE-AB6A-49D5-80C3-4651672C19BF}" destId="{9DEC1FB4-1AE9-4B3E-8FB6-CEC7911145C7}" srcOrd="0" destOrd="0" presId="urn:microsoft.com/office/officeart/2005/8/layout/orgChart1"/>
    <dgm:cxn modelId="{40088B03-5DA6-46AE-BF71-5DB745A98464}" type="presParOf" srcId="{849E15BE-AB6A-49D5-80C3-4651672C19BF}" destId="{906D9D19-BD68-4CFE-B8E5-5238B1F447E6}" srcOrd="1" destOrd="0" presId="urn:microsoft.com/office/officeart/2005/8/layout/orgChart1"/>
    <dgm:cxn modelId="{82C4439D-D1C5-4A8B-9E7A-16C69C540C4A}" type="presParOf" srcId="{3C4A38F4-3013-4575-A6CD-B18F2B990478}" destId="{B80BA6CA-8BD9-41DC-AF54-290C210AF110}" srcOrd="1" destOrd="0" presId="urn:microsoft.com/office/officeart/2005/8/layout/orgChart1"/>
    <dgm:cxn modelId="{867DF2FD-1D11-48C9-BA81-D7789FB70EF8}" type="presParOf" srcId="{3C4A38F4-3013-4575-A6CD-B18F2B990478}" destId="{CF500ACD-BE1D-44DC-8798-819F1E98E3FA}" srcOrd="2" destOrd="0" presId="urn:microsoft.com/office/officeart/2005/8/layout/orgChart1"/>
    <dgm:cxn modelId="{16E5B5E1-DFE0-4BAD-8180-F9861441835D}" type="presParOf" srcId="{62DCF4A7-AA59-44E6-BCAE-7803230413D9}" destId="{B781DFF7-B1A0-4258-9E2C-F12787191217}" srcOrd="4" destOrd="0" presId="urn:microsoft.com/office/officeart/2005/8/layout/orgChart1"/>
    <dgm:cxn modelId="{4779A9E6-75EC-417C-948D-E15169E7A748}" type="presParOf" srcId="{62DCF4A7-AA59-44E6-BCAE-7803230413D9}" destId="{2BBF19F7-9F30-498D-A494-D7B554F33319}" srcOrd="5" destOrd="0" presId="urn:microsoft.com/office/officeart/2005/8/layout/orgChart1"/>
    <dgm:cxn modelId="{1F471241-684C-4BFC-A625-5DD6AC66E8EE}" type="presParOf" srcId="{2BBF19F7-9F30-498D-A494-D7B554F33319}" destId="{63018F77-EA3F-42D7-B209-46747228DEB1}" srcOrd="0" destOrd="0" presId="urn:microsoft.com/office/officeart/2005/8/layout/orgChart1"/>
    <dgm:cxn modelId="{1200A38A-2D48-4D74-AD02-3935FED52C79}" type="presParOf" srcId="{63018F77-EA3F-42D7-B209-46747228DEB1}" destId="{B4E91F63-CA4C-42AA-849C-5B5D42AFA075}" srcOrd="0" destOrd="0" presId="urn:microsoft.com/office/officeart/2005/8/layout/orgChart1"/>
    <dgm:cxn modelId="{1E34A16B-57CE-4053-8799-3D8E2BBCF919}" type="presParOf" srcId="{63018F77-EA3F-42D7-B209-46747228DEB1}" destId="{68A5F6CF-A49C-42E5-B034-768CE6E58BB5}" srcOrd="1" destOrd="0" presId="urn:microsoft.com/office/officeart/2005/8/layout/orgChart1"/>
    <dgm:cxn modelId="{DC0B384B-9B9E-4ABD-9F97-68BF6EDF9F61}" type="presParOf" srcId="{2BBF19F7-9F30-498D-A494-D7B554F33319}" destId="{C6E27F69-5B7E-4929-BFA7-D97C6E4F1AA7}" srcOrd="1" destOrd="0" presId="urn:microsoft.com/office/officeart/2005/8/layout/orgChart1"/>
    <dgm:cxn modelId="{BF909A85-3DB2-4082-BD5B-3963619DD374}" type="presParOf" srcId="{2BBF19F7-9F30-498D-A494-D7B554F33319}" destId="{F4EA0653-6881-4A5C-8F3E-DE8859AD45B5}" srcOrd="2" destOrd="0" presId="urn:microsoft.com/office/officeart/2005/8/layout/orgChart1"/>
    <dgm:cxn modelId="{A40236BA-AF19-499D-B2BD-3A5630EE38ED}" type="presParOf" srcId="{1E264C80-A66B-4712-93FE-7B56CCA56991}" destId="{5E42FBEB-1499-43B9-AE16-12C50BAD8CBB}" srcOrd="2" destOrd="0" presId="urn:microsoft.com/office/officeart/2005/8/layout/orgChart1"/>
    <dgm:cxn modelId="{E9FF4A59-88F9-426B-99E2-AFBCC1BC53F1}" type="presParOf" srcId="{76D3F05A-4157-40B3-A88D-439316AD0519}" destId="{9FEBED17-9058-4A51-B9F1-DDC535CC5232}" srcOrd="12" destOrd="0" presId="urn:microsoft.com/office/officeart/2005/8/layout/orgChart1"/>
    <dgm:cxn modelId="{DA293609-8D0A-4048-BE19-5D73A6EC8CCA}" type="presParOf" srcId="{76D3F05A-4157-40B3-A88D-439316AD0519}" destId="{79EDAA27-5890-472B-8A6B-9A71FAA7BE33}" srcOrd="13" destOrd="0" presId="urn:microsoft.com/office/officeart/2005/8/layout/orgChart1"/>
    <dgm:cxn modelId="{4E4629C6-5934-4AAA-9056-E4DA0BFAD695}" type="presParOf" srcId="{79EDAA27-5890-472B-8A6B-9A71FAA7BE33}" destId="{5599B25D-3530-4E38-884C-7D04C8BFB268}" srcOrd="0" destOrd="0" presId="urn:microsoft.com/office/officeart/2005/8/layout/orgChart1"/>
    <dgm:cxn modelId="{106B9526-7E82-431F-B908-4D995D405E1D}" type="presParOf" srcId="{5599B25D-3530-4E38-884C-7D04C8BFB268}" destId="{EF5AF21C-0E1B-43B5-B8D3-C22B57474CCA}" srcOrd="0" destOrd="0" presId="urn:microsoft.com/office/officeart/2005/8/layout/orgChart1"/>
    <dgm:cxn modelId="{7FF2B331-1280-44AB-870E-85E7A86FC54D}" type="presParOf" srcId="{5599B25D-3530-4E38-884C-7D04C8BFB268}" destId="{142A4C09-F8B5-4DBB-8989-6364AA54E885}" srcOrd="1" destOrd="0" presId="urn:microsoft.com/office/officeart/2005/8/layout/orgChart1"/>
    <dgm:cxn modelId="{C7087590-9A84-4806-8CAE-828A69FC74D8}" type="presParOf" srcId="{79EDAA27-5890-472B-8A6B-9A71FAA7BE33}" destId="{4DE4EB66-BFB5-4729-838E-8D5408A5EFF7}" srcOrd="1" destOrd="0" presId="urn:microsoft.com/office/officeart/2005/8/layout/orgChart1"/>
    <dgm:cxn modelId="{80D1A4C5-6D41-407A-BE01-7E5FDBD1F17B}" type="presParOf" srcId="{4DE4EB66-BFB5-4729-838E-8D5408A5EFF7}" destId="{6FBE2029-ABF9-44DB-BF65-08B1BDD1ACEB}" srcOrd="0" destOrd="0" presId="urn:microsoft.com/office/officeart/2005/8/layout/orgChart1"/>
    <dgm:cxn modelId="{C8F4DB2F-03F4-4C4F-B59A-E6331DA3030A}" type="presParOf" srcId="{4DE4EB66-BFB5-4729-838E-8D5408A5EFF7}" destId="{2AC1A8BA-99EF-4A55-8F5E-3168AB8306A2}" srcOrd="1" destOrd="0" presId="urn:microsoft.com/office/officeart/2005/8/layout/orgChart1"/>
    <dgm:cxn modelId="{78EDA56A-751E-406D-B8D6-3D3B8738227E}" type="presParOf" srcId="{2AC1A8BA-99EF-4A55-8F5E-3168AB8306A2}" destId="{F5B7855D-0420-4C64-A429-D686300D109A}" srcOrd="0" destOrd="0" presId="urn:microsoft.com/office/officeart/2005/8/layout/orgChart1"/>
    <dgm:cxn modelId="{B3417335-BB09-4669-AFF9-4B98720437DC}" type="presParOf" srcId="{F5B7855D-0420-4C64-A429-D686300D109A}" destId="{A71C8719-DB65-4E0C-902E-4753F616BABA}" srcOrd="0" destOrd="0" presId="urn:microsoft.com/office/officeart/2005/8/layout/orgChart1"/>
    <dgm:cxn modelId="{B05971A4-DCA1-41E4-82C9-0020D34227F5}" type="presParOf" srcId="{F5B7855D-0420-4C64-A429-D686300D109A}" destId="{D1B8BB6D-8421-4E74-9ABD-2F789F6298FA}" srcOrd="1" destOrd="0" presId="urn:microsoft.com/office/officeart/2005/8/layout/orgChart1"/>
    <dgm:cxn modelId="{2378F2B8-D6BA-40FC-83BE-C3CC42492F55}" type="presParOf" srcId="{2AC1A8BA-99EF-4A55-8F5E-3168AB8306A2}" destId="{0F3B8DDE-40F1-4AB4-A897-D2B6C99152D2}" srcOrd="1" destOrd="0" presId="urn:microsoft.com/office/officeart/2005/8/layout/orgChart1"/>
    <dgm:cxn modelId="{D969F0B1-7A3E-4640-8FFD-70FF218B6082}" type="presParOf" srcId="{2AC1A8BA-99EF-4A55-8F5E-3168AB8306A2}" destId="{C48C8749-9712-464A-AE32-16078F3B86BF}" srcOrd="2" destOrd="0" presId="urn:microsoft.com/office/officeart/2005/8/layout/orgChart1"/>
    <dgm:cxn modelId="{CBFF7F75-BB73-4D56-9248-BAB059D356B1}" type="presParOf" srcId="{4DE4EB66-BFB5-4729-838E-8D5408A5EFF7}" destId="{2615EBBA-882A-4E09-8970-7BF97F366560}" srcOrd="2" destOrd="0" presId="urn:microsoft.com/office/officeart/2005/8/layout/orgChart1"/>
    <dgm:cxn modelId="{75096553-86F9-429D-A2EE-04809C0F6102}" type="presParOf" srcId="{4DE4EB66-BFB5-4729-838E-8D5408A5EFF7}" destId="{EAB6C9F1-A841-4886-ABC6-F5B4295E8168}" srcOrd="3" destOrd="0" presId="urn:microsoft.com/office/officeart/2005/8/layout/orgChart1"/>
    <dgm:cxn modelId="{E9FC123F-BD14-478A-9365-F286203BBA1D}" type="presParOf" srcId="{EAB6C9F1-A841-4886-ABC6-F5B4295E8168}" destId="{53F0AF65-0A75-491E-9431-1A5AB20EFEE5}" srcOrd="0" destOrd="0" presId="urn:microsoft.com/office/officeart/2005/8/layout/orgChart1"/>
    <dgm:cxn modelId="{BE7F5B69-07F8-4636-9A0A-B03111ADD7CA}" type="presParOf" srcId="{53F0AF65-0A75-491E-9431-1A5AB20EFEE5}" destId="{7F8B528A-EC44-4CBB-82D5-CA1E2D2F8FFB}" srcOrd="0" destOrd="0" presId="urn:microsoft.com/office/officeart/2005/8/layout/orgChart1"/>
    <dgm:cxn modelId="{20C37E5C-6039-4B31-85C8-6F59BE01A34A}" type="presParOf" srcId="{53F0AF65-0A75-491E-9431-1A5AB20EFEE5}" destId="{B07744D9-63F8-4E0B-BE18-1A9C85012334}" srcOrd="1" destOrd="0" presId="urn:microsoft.com/office/officeart/2005/8/layout/orgChart1"/>
    <dgm:cxn modelId="{9BFF3058-EE59-4F15-AC54-EE0984FED0AB}" type="presParOf" srcId="{EAB6C9F1-A841-4886-ABC6-F5B4295E8168}" destId="{B09BF798-D04D-4F2D-ADED-5ADFDCD29D2C}" srcOrd="1" destOrd="0" presId="urn:microsoft.com/office/officeart/2005/8/layout/orgChart1"/>
    <dgm:cxn modelId="{BC8E2C69-B79B-423B-8914-3DBA3A7570CE}" type="presParOf" srcId="{EAB6C9F1-A841-4886-ABC6-F5B4295E8168}" destId="{CD23E517-9F80-4099-BF27-17235293C6F3}" srcOrd="2" destOrd="0" presId="urn:microsoft.com/office/officeart/2005/8/layout/orgChart1"/>
    <dgm:cxn modelId="{994D6387-8ED0-4BC5-A947-B8B67B363EB2}" type="presParOf" srcId="{4DE4EB66-BFB5-4729-838E-8D5408A5EFF7}" destId="{71320D5A-F52E-43FD-8A02-5201395C6A26}" srcOrd="4" destOrd="0" presId="urn:microsoft.com/office/officeart/2005/8/layout/orgChart1"/>
    <dgm:cxn modelId="{E3A40AFA-C78C-487F-A767-C70057F2AC7E}" type="presParOf" srcId="{4DE4EB66-BFB5-4729-838E-8D5408A5EFF7}" destId="{0A1DADD9-EDB0-4ADF-970A-11B2CCCAC4BD}" srcOrd="5" destOrd="0" presId="urn:microsoft.com/office/officeart/2005/8/layout/orgChart1"/>
    <dgm:cxn modelId="{863F35DB-100A-4477-9E46-564D8483BD41}" type="presParOf" srcId="{0A1DADD9-EDB0-4ADF-970A-11B2CCCAC4BD}" destId="{C654D037-E4F7-4A40-BB1E-08CE1E6A1989}" srcOrd="0" destOrd="0" presId="urn:microsoft.com/office/officeart/2005/8/layout/orgChart1"/>
    <dgm:cxn modelId="{DBD187C5-687D-40FE-86F9-C75854480BF7}" type="presParOf" srcId="{C654D037-E4F7-4A40-BB1E-08CE1E6A1989}" destId="{58B79419-0173-4F17-A6C8-C2AE9A016BF8}" srcOrd="0" destOrd="0" presId="urn:microsoft.com/office/officeart/2005/8/layout/orgChart1"/>
    <dgm:cxn modelId="{318EDB86-C140-49D2-8432-729A4ECABF16}" type="presParOf" srcId="{C654D037-E4F7-4A40-BB1E-08CE1E6A1989}" destId="{50449194-48C5-4501-947A-20B0E6A4E23B}" srcOrd="1" destOrd="0" presId="urn:microsoft.com/office/officeart/2005/8/layout/orgChart1"/>
    <dgm:cxn modelId="{35956752-11B5-449A-8F94-F642F822B5D8}" type="presParOf" srcId="{0A1DADD9-EDB0-4ADF-970A-11B2CCCAC4BD}" destId="{9512CACC-FE7B-447A-B320-51E869FFEA83}" srcOrd="1" destOrd="0" presId="urn:microsoft.com/office/officeart/2005/8/layout/orgChart1"/>
    <dgm:cxn modelId="{CAB21313-3796-43AE-994C-BF3954EA67C5}" type="presParOf" srcId="{0A1DADD9-EDB0-4ADF-970A-11B2CCCAC4BD}" destId="{4A73412F-E8F5-4C18-929F-695AE6872DEA}" srcOrd="2" destOrd="0" presId="urn:microsoft.com/office/officeart/2005/8/layout/orgChart1"/>
    <dgm:cxn modelId="{DF364A72-DCE3-46BD-8F35-52531A49A041}" type="presParOf" srcId="{79EDAA27-5890-472B-8A6B-9A71FAA7BE33}" destId="{58B67531-AC3C-4081-8795-A34A975725E2}" srcOrd="2" destOrd="0" presId="urn:microsoft.com/office/officeart/2005/8/layout/orgChart1"/>
    <dgm:cxn modelId="{2BB9F250-3F61-4390-8A1B-3560D98B5CC6}" type="presParOf" srcId="{76D3F05A-4157-40B3-A88D-439316AD0519}" destId="{20343508-72A0-4FB2-9D5A-52FC46963C13}" srcOrd="14" destOrd="0" presId="urn:microsoft.com/office/officeart/2005/8/layout/orgChart1"/>
    <dgm:cxn modelId="{FF29B255-CB86-431E-9CB3-E60F696FF1E3}" type="presParOf" srcId="{76D3F05A-4157-40B3-A88D-439316AD0519}" destId="{0B798526-A95A-475D-958E-77B8B7433027}" srcOrd="15" destOrd="0" presId="urn:microsoft.com/office/officeart/2005/8/layout/orgChart1"/>
    <dgm:cxn modelId="{8B87C7B7-EF7E-4CAD-B6DF-DBFFDF12EFEC}" type="presParOf" srcId="{0B798526-A95A-475D-958E-77B8B7433027}" destId="{F620C148-C371-43A2-9F34-5AC9DD7821FA}" srcOrd="0" destOrd="0" presId="urn:microsoft.com/office/officeart/2005/8/layout/orgChart1"/>
    <dgm:cxn modelId="{8AAF5D87-D2F9-41EA-9BF2-5F0A4A9CB29F}" type="presParOf" srcId="{F620C148-C371-43A2-9F34-5AC9DD7821FA}" destId="{6FA46B1C-7411-4CD3-AF78-C8B24740E988}" srcOrd="0" destOrd="0" presId="urn:microsoft.com/office/officeart/2005/8/layout/orgChart1"/>
    <dgm:cxn modelId="{34CF23DB-74B9-410F-8E05-BAB04280A476}" type="presParOf" srcId="{F620C148-C371-43A2-9F34-5AC9DD7821FA}" destId="{CC49891F-2314-459E-B604-7714BF001204}" srcOrd="1" destOrd="0" presId="urn:microsoft.com/office/officeart/2005/8/layout/orgChart1"/>
    <dgm:cxn modelId="{34C519B5-9A55-40BE-935F-715A65AFC68E}" type="presParOf" srcId="{0B798526-A95A-475D-958E-77B8B7433027}" destId="{710DB1E9-D971-40AF-8BB4-F4516009871B}" srcOrd="1" destOrd="0" presId="urn:microsoft.com/office/officeart/2005/8/layout/orgChart1"/>
    <dgm:cxn modelId="{F35475C3-2482-42A8-AB10-157FF6A5CBA2}" type="presParOf" srcId="{710DB1E9-D971-40AF-8BB4-F4516009871B}" destId="{F73623F6-1972-4732-BD6E-DAC5D844C462}" srcOrd="0" destOrd="0" presId="urn:microsoft.com/office/officeart/2005/8/layout/orgChart1"/>
    <dgm:cxn modelId="{8EF039FE-813B-4117-8C18-F51FDA9636EE}" type="presParOf" srcId="{710DB1E9-D971-40AF-8BB4-F4516009871B}" destId="{51D98183-EE72-43C0-B3DD-CA40C89E6C14}" srcOrd="1" destOrd="0" presId="urn:microsoft.com/office/officeart/2005/8/layout/orgChart1"/>
    <dgm:cxn modelId="{3BADDB8A-4859-4D4A-8C89-DEEA23224890}" type="presParOf" srcId="{51D98183-EE72-43C0-B3DD-CA40C89E6C14}" destId="{CC55C625-9782-4E0F-A2E7-477BC25B4247}" srcOrd="0" destOrd="0" presId="urn:microsoft.com/office/officeart/2005/8/layout/orgChart1"/>
    <dgm:cxn modelId="{62EE15FA-8301-4F3D-8BAA-954808A056D9}" type="presParOf" srcId="{CC55C625-9782-4E0F-A2E7-477BC25B4247}" destId="{C2F15AF9-91F6-4C89-8436-EF63ACA9586F}" srcOrd="0" destOrd="0" presId="urn:microsoft.com/office/officeart/2005/8/layout/orgChart1"/>
    <dgm:cxn modelId="{D55F2725-88C9-4C23-A2EA-5910E7D335BF}" type="presParOf" srcId="{CC55C625-9782-4E0F-A2E7-477BC25B4247}" destId="{9A2F7D88-7849-42B7-9AC5-D2D9B4EEFF24}" srcOrd="1" destOrd="0" presId="urn:microsoft.com/office/officeart/2005/8/layout/orgChart1"/>
    <dgm:cxn modelId="{54E7019D-066F-48A4-B4CE-A2460C4D9A96}" type="presParOf" srcId="{51D98183-EE72-43C0-B3DD-CA40C89E6C14}" destId="{A2396E4C-B77E-4B35-B83F-860C4D64F8B9}" srcOrd="1" destOrd="0" presId="urn:microsoft.com/office/officeart/2005/8/layout/orgChart1"/>
    <dgm:cxn modelId="{D49B75B2-DF64-483E-BD16-9F8723671176}" type="presParOf" srcId="{51D98183-EE72-43C0-B3DD-CA40C89E6C14}" destId="{964B8B9A-11CF-4315-90BD-84D5C73D93AE}" srcOrd="2" destOrd="0" presId="urn:microsoft.com/office/officeart/2005/8/layout/orgChart1"/>
    <dgm:cxn modelId="{52339FE8-BC3F-47B6-A4EA-A3326F05482F}" type="presParOf" srcId="{710DB1E9-D971-40AF-8BB4-F4516009871B}" destId="{AE422FD0-A580-45B0-AD76-96D99F40B51A}" srcOrd="2" destOrd="0" presId="urn:microsoft.com/office/officeart/2005/8/layout/orgChart1"/>
    <dgm:cxn modelId="{5BF7AC20-4DA0-4E1C-92E4-E2785039A828}" type="presParOf" srcId="{710DB1E9-D971-40AF-8BB4-F4516009871B}" destId="{1FA8CAF6-DBE2-45A2-885B-4AD94C0F1E64}" srcOrd="3" destOrd="0" presId="urn:microsoft.com/office/officeart/2005/8/layout/orgChart1"/>
    <dgm:cxn modelId="{F79E23FE-4F86-466F-91E5-7AEA1889729A}" type="presParOf" srcId="{1FA8CAF6-DBE2-45A2-885B-4AD94C0F1E64}" destId="{6563709E-55A6-4847-A814-E32B6355844A}" srcOrd="0" destOrd="0" presId="urn:microsoft.com/office/officeart/2005/8/layout/orgChart1"/>
    <dgm:cxn modelId="{3B22B41D-74F1-4D3F-8FBB-63285E977DF2}" type="presParOf" srcId="{6563709E-55A6-4847-A814-E32B6355844A}" destId="{6305104A-9D84-47A8-AB46-DD5EDD928767}" srcOrd="0" destOrd="0" presId="urn:microsoft.com/office/officeart/2005/8/layout/orgChart1"/>
    <dgm:cxn modelId="{B558CF97-7C29-42A1-80AD-9B6FBFC8DB58}" type="presParOf" srcId="{6563709E-55A6-4847-A814-E32B6355844A}" destId="{BC03E086-FF7D-43BA-A3BD-87EDA600B16A}" srcOrd="1" destOrd="0" presId="urn:microsoft.com/office/officeart/2005/8/layout/orgChart1"/>
    <dgm:cxn modelId="{791858BB-8258-4893-AF11-4B9742ABF0DF}" type="presParOf" srcId="{1FA8CAF6-DBE2-45A2-885B-4AD94C0F1E64}" destId="{3C6481B0-3492-4913-B5BC-D5E496350954}" srcOrd="1" destOrd="0" presId="urn:microsoft.com/office/officeart/2005/8/layout/orgChart1"/>
    <dgm:cxn modelId="{B7B3B2D7-36E9-47BD-99E1-120D3CE0A637}" type="presParOf" srcId="{1FA8CAF6-DBE2-45A2-885B-4AD94C0F1E64}" destId="{D0E8A160-7ADF-4C1A-B6BA-05A69FA51696}" srcOrd="2" destOrd="0" presId="urn:microsoft.com/office/officeart/2005/8/layout/orgChart1"/>
    <dgm:cxn modelId="{1CB8B099-8ACC-477F-85F4-446FE14CA964}" type="presParOf" srcId="{710DB1E9-D971-40AF-8BB4-F4516009871B}" destId="{B2D464D9-0B30-4361-A929-7EB3F95564C7}" srcOrd="4" destOrd="0" presId="urn:microsoft.com/office/officeart/2005/8/layout/orgChart1"/>
    <dgm:cxn modelId="{8D0C6F6E-8443-4093-9BAB-EEA417B70745}" type="presParOf" srcId="{710DB1E9-D971-40AF-8BB4-F4516009871B}" destId="{8720EF5C-220D-488E-80BE-E7B1461055B6}" srcOrd="5" destOrd="0" presId="urn:microsoft.com/office/officeart/2005/8/layout/orgChart1"/>
    <dgm:cxn modelId="{4CDED73C-9BFB-4A8F-A46A-5AC66EAF8508}" type="presParOf" srcId="{8720EF5C-220D-488E-80BE-E7B1461055B6}" destId="{91D427FF-4A16-4847-B333-D8DEA9B35954}" srcOrd="0" destOrd="0" presId="urn:microsoft.com/office/officeart/2005/8/layout/orgChart1"/>
    <dgm:cxn modelId="{480B3760-475C-4C12-9F13-64508D0460FE}" type="presParOf" srcId="{91D427FF-4A16-4847-B333-D8DEA9B35954}" destId="{D5B06862-A0EA-4154-94E9-0C2A4E829E98}" srcOrd="0" destOrd="0" presId="urn:microsoft.com/office/officeart/2005/8/layout/orgChart1"/>
    <dgm:cxn modelId="{EC058125-E6FB-408A-92BF-44529037F972}" type="presParOf" srcId="{91D427FF-4A16-4847-B333-D8DEA9B35954}" destId="{C349010D-83E1-40A5-87DF-87EFB1ABFC02}" srcOrd="1" destOrd="0" presId="urn:microsoft.com/office/officeart/2005/8/layout/orgChart1"/>
    <dgm:cxn modelId="{238D9B26-4BA0-4BCC-8E8D-E220069633BE}" type="presParOf" srcId="{8720EF5C-220D-488E-80BE-E7B1461055B6}" destId="{80F5B74A-59EA-488D-82D6-1E08921BC99F}" srcOrd="1" destOrd="0" presId="urn:microsoft.com/office/officeart/2005/8/layout/orgChart1"/>
    <dgm:cxn modelId="{4E1D05EE-576D-46AE-AB88-9F6E91E60632}" type="presParOf" srcId="{8720EF5C-220D-488E-80BE-E7B1461055B6}" destId="{AD51BF3D-15D6-41EA-AC2E-EC797230EF4C}" srcOrd="2" destOrd="0" presId="urn:microsoft.com/office/officeart/2005/8/layout/orgChart1"/>
    <dgm:cxn modelId="{B45C1E67-6748-441C-AEB5-B799289C65D0}" type="presParOf" srcId="{710DB1E9-D971-40AF-8BB4-F4516009871B}" destId="{E3E63BAA-F50E-4AA3-9A54-7EF41B6894B6}" srcOrd="6" destOrd="0" presId="urn:microsoft.com/office/officeart/2005/8/layout/orgChart1"/>
    <dgm:cxn modelId="{938BBCE7-A0E0-4DCC-94DD-83A2344F3498}" type="presParOf" srcId="{710DB1E9-D971-40AF-8BB4-F4516009871B}" destId="{DA52971A-C5B7-49A6-AE6B-ED3C2F0CD58D}" srcOrd="7" destOrd="0" presId="urn:microsoft.com/office/officeart/2005/8/layout/orgChart1"/>
    <dgm:cxn modelId="{0E16B226-7789-4BD4-943C-F3EC999E3809}" type="presParOf" srcId="{DA52971A-C5B7-49A6-AE6B-ED3C2F0CD58D}" destId="{7C657BAB-C1E5-47E8-AC0F-4ADF3BEED562}" srcOrd="0" destOrd="0" presId="urn:microsoft.com/office/officeart/2005/8/layout/orgChart1"/>
    <dgm:cxn modelId="{676589E1-FF6B-4D41-BC32-7A211B81CD03}" type="presParOf" srcId="{7C657BAB-C1E5-47E8-AC0F-4ADF3BEED562}" destId="{5BB26775-FC3E-4FFE-992F-9AA5D079885C}" srcOrd="0" destOrd="0" presId="urn:microsoft.com/office/officeart/2005/8/layout/orgChart1"/>
    <dgm:cxn modelId="{83AC4835-CBC7-48B4-A373-4D4536B52DF4}" type="presParOf" srcId="{7C657BAB-C1E5-47E8-AC0F-4ADF3BEED562}" destId="{2905C1C3-518D-4311-95D5-C948DCCD6DA4}" srcOrd="1" destOrd="0" presId="urn:microsoft.com/office/officeart/2005/8/layout/orgChart1"/>
    <dgm:cxn modelId="{DAB8C731-F984-464A-B004-F21C5CD18138}" type="presParOf" srcId="{DA52971A-C5B7-49A6-AE6B-ED3C2F0CD58D}" destId="{FD0DDC5C-5DEC-49EB-9E81-5D3527EFB085}" srcOrd="1" destOrd="0" presId="urn:microsoft.com/office/officeart/2005/8/layout/orgChart1"/>
    <dgm:cxn modelId="{04BBBA01-A1F9-45B4-A36C-922754BEFC2B}" type="presParOf" srcId="{DA52971A-C5B7-49A6-AE6B-ED3C2F0CD58D}" destId="{A12394DF-5863-4566-B8EB-9F31017B611B}" srcOrd="2" destOrd="0" presId="urn:microsoft.com/office/officeart/2005/8/layout/orgChart1"/>
    <dgm:cxn modelId="{1D030D8D-37F3-4BCD-9FC3-C02C5ED68B3B}" type="presParOf" srcId="{710DB1E9-D971-40AF-8BB4-F4516009871B}" destId="{44679276-C613-4223-8F85-4A76E605E47E}" srcOrd="8" destOrd="0" presId="urn:microsoft.com/office/officeart/2005/8/layout/orgChart1"/>
    <dgm:cxn modelId="{F34C45C6-ABCF-4C88-A54E-FC473E428346}" type="presParOf" srcId="{710DB1E9-D971-40AF-8BB4-F4516009871B}" destId="{AAC5BC84-DCD3-4D7B-A722-BFB3E137BDB5}" srcOrd="9" destOrd="0" presId="urn:microsoft.com/office/officeart/2005/8/layout/orgChart1"/>
    <dgm:cxn modelId="{84D68A46-DF27-4A68-8C47-C2FDFE0F8607}" type="presParOf" srcId="{AAC5BC84-DCD3-4D7B-A722-BFB3E137BDB5}" destId="{87010077-738B-4C2F-9FE9-DA64557FEFC9}" srcOrd="0" destOrd="0" presId="urn:microsoft.com/office/officeart/2005/8/layout/orgChart1"/>
    <dgm:cxn modelId="{770E4C46-7934-4F70-8FCD-9FA9D94DF645}" type="presParOf" srcId="{87010077-738B-4C2F-9FE9-DA64557FEFC9}" destId="{5BA5C805-1F39-4A2A-B32C-D6EC8072912D}" srcOrd="0" destOrd="0" presId="urn:microsoft.com/office/officeart/2005/8/layout/orgChart1"/>
    <dgm:cxn modelId="{E8A23E88-3493-426C-81CA-44EDB6512343}" type="presParOf" srcId="{87010077-738B-4C2F-9FE9-DA64557FEFC9}" destId="{3EDA4D40-9FD5-436E-A0FD-4A485A75A958}" srcOrd="1" destOrd="0" presId="urn:microsoft.com/office/officeart/2005/8/layout/orgChart1"/>
    <dgm:cxn modelId="{8B206232-6711-4333-A98B-9681B51F33C8}" type="presParOf" srcId="{AAC5BC84-DCD3-4D7B-A722-BFB3E137BDB5}" destId="{7FB2FA4C-2BD5-4B55-8301-7FAAC8EB427C}" srcOrd="1" destOrd="0" presId="urn:microsoft.com/office/officeart/2005/8/layout/orgChart1"/>
    <dgm:cxn modelId="{D24D62E3-355B-4FB4-ADB8-5C18D48E62CB}" type="presParOf" srcId="{AAC5BC84-DCD3-4D7B-A722-BFB3E137BDB5}" destId="{20617A9F-9EEC-4B58-B7F3-E482F9015874}" srcOrd="2" destOrd="0" presId="urn:microsoft.com/office/officeart/2005/8/layout/orgChart1"/>
    <dgm:cxn modelId="{CEB9BB14-B3FF-4079-9F61-3F1C17199076}" type="presParOf" srcId="{0B798526-A95A-475D-958E-77B8B7433027}" destId="{D0167C28-98CA-47EF-B2CF-994D187E9EDA}" srcOrd="2" destOrd="0" presId="urn:microsoft.com/office/officeart/2005/8/layout/orgChart1"/>
    <dgm:cxn modelId="{649F947F-F0B7-4915-A4A9-2522568DD568}" type="presParOf" srcId="{76D3F05A-4157-40B3-A88D-439316AD0519}" destId="{43276A72-3D4F-4361-8963-7858972B5071}" srcOrd="16" destOrd="0" presId="urn:microsoft.com/office/officeart/2005/8/layout/orgChart1"/>
    <dgm:cxn modelId="{136460E2-1C54-4FEA-9917-AEA7CE4F5649}" type="presParOf" srcId="{76D3F05A-4157-40B3-A88D-439316AD0519}" destId="{169B23B3-D195-4209-AA43-6E9A09338D62}" srcOrd="17" destOrd="0" presId="urn:microsoft.com/office/officeart/2005/8/layout/orgChart1"/>
    <dgm:cxn modelId="{AA8929C6-98D8-421E-A2EC-18CED9DD579F}" type="presParOf" srcId="{169B23B3-D195-4209-AA43-6E9A09338D62}" destId="{1ADAFFBF-6CA0-4061-9657-7F45CD1C3819}" srcOrd="0" destOrd="0" presId="urn:microsoft.com/office/officeart/2005/8/layout/orgChart1"/>
    <dgm:cxn modelId="{69FB819C-6544-4883-A19F-3E019A5725EB}" type="presParOf" srcId="{1ADAFFBF-6CA0-4061-9657-7F45CD1C3819}" destId="{0D8C072C-8C73-4269-8D94-CB431C55DBBB}" srcOrd="0" destOrd="0" presId="urn:microsoft.com/office/officeart/2005/8/layout/orgChart1"/>
    <dgm:cxn modelId="{35D55BDF-DEC0-427D-AB30-5673983B0BB5}" type="presParOf" srcId="{1ADAFFBF-6CA0-4061-9657-7F45CD1C3819}" destId="{24D94955-8F35-4EB5-955C-E4405B3EA45F}" srcOrd="1" destOrd="0" presId="urn:microsoft.com/office/officeart/2005/8/layout/orgChart1"/>
    <dgm:cxn modelId="{F21683AF-E149-42E9-B8DD-6BBA59093969}" type="presParOf" srcId="{169B23B3-D195-4209-AA43-6E9A09338D62}" destId="{42DEEDEF-A154-4682-8604-C2AA00E13AA9}" srcOrd="1" destOrd="0" presId="urn:microsoft.com/office/officeart/2005/8/layout/orgChart1"/>
    <dgm:cxn modelId="{B1CC8ACA-2267-4CE4-A3A8-F691BE97EC96}" type="presParOf" srcId="{42DEEDEF-A154-4682-8604-C2AA00E13AA9}" destId="{5B36BB6F-3C99-4A0A-85C9-A66139D80024}" srcOrd="0" destOrd="0" presId="urn:microsoft.com/office/officeart/2005/8/layout/orgChart1"/>
    <dgm:cxn modelId="{A45F1DC8-0DD5-431A-8B51-6BF1249090E3}" type="presParOf" srcId="{42DEEDEF-A154-4682-8604-C2AA00E13AA9}" destId="{E704CFA5-54F2-418F-A760-5033267CCA2E}" srcOrd="1" destOrd="0" presId="urn:microsoft.com/office/officeart/2005/8/layout/orgChart1"/>
    <dgm:cxn modelId="{8358D669-F313-491C-8CB8-E031EA7CB403}" type="presParOf" srcId="{E704CFA5-54F2-418F-A760-5033267CCA2E}" destId="{8A287CC1-6528-4106-BC8A-99DAAAEDEAEA}" srcOrd="0" destOrd="0" presId="urn:microsoft.com/office/officeart/2005/8/layout/orgChart1"/>
    <dgm:cxn modelId="{0B6D2734-E6EE-4ED7-8CDF-283F17CC87DB}" type="presParOf" srcId="{8A287CC1-6528-4106-BC8A-99DAAAEDEAEA}" destId="{D527B300-A469-4D77-87D9-9284F24DF1EF}" srcOrd="0" destOrd="0" presId="urn:microsoft.com/office/officeart/2005/8/layout/orgChart1"/>
    <dgm:cxn modelId="{6386FF2A-F264-464F-9421-DF18AA1BD9F2}" type="presParOf" srcId="{8A287CC1-6528-4106-BC8A-99DAAAEDEAEA}" destId="{158CD137-CE3D-48CE-8C14-842D86A4BE06}" srcOrd="1" destOrd="0" presId="urn:microsoft.com/office/officeart/2005/8/layout/orgChart1"/>
    <dgm:cxn modelId="{C7435D6D-371F-4190-A196-3ED15537087E}" type="presParOf" srcId="{E704CFA5-54F2-418F-A760-5033267CCA2E}" destId="{67CB904E-C7FE-487E-A313-AC755517FA95}" srcOrd="1" destOrd="0" presId="urn:microsoft.com/office/officeart/2005/8/layout/orgChart1"/>
    <dgm:cxn modelId="{D7C615FB-DDF6-4DE4-883B-9DE55D6D9BE6}" type="presParOf" srcId="{E704CFA5-54F2-418F-A760-5033267CCA2E}" destId="{EE9C85BB-73F2-4261-8F4B-8E62498EC2EA}" srcOrd="2" destOrd="0" presId="urn:microsoft.com/office/officeart/2005/8/layout/orgChart1"/>
    <dgm:cxn modelId="{C5D3CA8F-038B-447A-87CC-A400F91F52A0}" type="presParOf" srcId="{42DEEDEF-A154-4682-8604-C2AA00E13AA9}" destId="{BDDD5B8E-A324-4DD8-B1E5-2D19FF7634FC}" srcOrd="2" destOrd="0" presId="urn:microsoft.com/office/officeart/2005/8/layout/orgChart1"/>
    <dgm:cxn modelId="{0EAA020B-786B-4EB2-BB41-9CAFD0E8AE43}" type="presParOf" srcId="{42DEEDEF-A154-4682-8604-C2AA00E13AA9}" destId="{1C3E7556-C9F1-467E-B866-D78CB7555CEB}" srcOrd="3" destOrd="0" presId="urn:microsoft.com/office/officeart/2005/8/layout/orgChart1"/>
    <dgm:cxn modelId="{66B33FA8-DBFD-4F3F-B603-A016157D06B9}" type="presParOf" srcId="{1C3E7556-C9F1-467E-B866-D78CB7555CEB}" destId="{88D59959-E47B-40B2-9EE8-F34159EE3B6F}" srcOrd="0" destOrd="0" presId="urn:microsoft.com/office/officeart/2005/8/layout/orgChart1"/>
    <dgm:cxn modelId="{F04FD9B3-EFD7-4260-9369-C1E750C91B06}" type="presParOf" srcId="{88D59959-E47B-40B2-9EE8-F34159EE3B6F}" destId="{2A970F23-3D16-4042-920B-7163D8BC9978}" srcOrd="0" destOrd="0" presId="urn:microsoft.com/office/officeart/2005/8/layout/orgChart1"/>
    <dgm:cxn modelId="{E743C46D-9850-4E66-ABFC-B067A69520DD}" type="presParOf" srcId="{88D59959-E47B-40B2-9EE8-F34159EE3B6F}" destId="{446A86CA-F328-4ED0-8067-765FFF0F571A}" srcOrd="1" destOrd="0" presId="urn:microsoft.com/office/officeart/2005/8/layout/orgChart1"/>
    <dgm:cxn modelId="{D76E5E16-A6C1-4C55-8C26-2F5957A21F53}" type="presParOf" srcId="{1C3E7556-C9F1-467E-B866-D78CB7555CEB}" destId="{B837EB7B-455A-4F83-A6CD-1CCE9FCD6D50}" srcOrd="1" destOrd="0" presId="urn:microsoft.com/office/officeart/2005/8/layout/orgChart1"/>
    <dgm:cxn modelId="{B97286A7-AFD4-44F0-808A-6B9C9A28C2B1}" type="presParOf" srcId="{1C3E7556-C9F1-467E-B866-D78CB7555CEB}" destId="{79287F08-F3BC-44AE-93BC-C7B3E71A3944}" srcOrd="2" destOrd="0" presId="urn:microsoft.com/office/officeart/2005/8/layout/orgChart1"/>
    <dgm:cxn modelId="{E78BF612-55B7-4C66-9620-981B7F7CFD44}" type="presParOf" srcId="{169B23B3-D195-4209-AA43-6E9A09338D62}" destId="{BC3200BE-3FD9-46A4-9D75-490AED24DA37}" srcOrd="2" destOrd="0" presId="urn:microsoft.com/office/officeart/2005/8/layout/orgChart1"/>
    <dgm:cxn modelId="{60A78F5C-E220-4AFC-A237-0A16D81878D1}" type="presParOf" srcId="{76D3F05A-4157-40B3-A88D-439316AD0519}" destId="{8C68E2FB-3DCB-4398-B932-17806A154AC3}" srcOrd="18" destOrd="0" presId="urn:microsoft.com/office/officeart/2005/8/layout/orgChart1"/>
    <dgm:cxn modelId="{824AF3FC-6C9F-4B12-8357-46830A6ABBC5}" type="presParOf" srcId="{76D3F05A-4157-40B3-A88D-439316AD0519}" destId="{9083C11F-50B0-4721-927F-1D88EE28F566}" srcOrd="19" destOrd="0" presId="urn:microsoft.com/office/officeart/2005/8/layout/orgChart1"/>
    <dgm:cxn modelId="{C38907C1-0199-429A-A251-B0E48D942B4C}" type="presParOf" srcId="{9083C11F-50B0-4721-927F-1D88EE28F566}" destId="{8C75272E-CF1C-48F3-90B7-BD7CB09B9C79}" srcOrd="0" destOrd="0" presId="urn:microsoft.com/office/officeart/2005/8/layout/orgChart1"/>
    <dgm:cxn modelId="{82271A22-0C6A-409C-80F2-420949D1E331}" type="presParOf" srcId="{8C75272E-CF1C-48F3-90B7-BD7CB09B9C79}" destId="{BD958158-73BF-4AD8-BDA9-A1B4D5D8EE5B}" srcOrd="0" destOrd="0" presId="urn:microsoft.com/office/officeart/2005/8/layout/orgChart1"/>
    <dgm:cxn modelId="{10A5D0DB-3A40-4739-81E2-19E96DA5F536}" type="presParOf" srcId="{8C75272E-CF1C-48F3-90B7-BD7CB09B9C79}" destId="{AFF0106C-6326-4586-8061-B6DFA7D9AAF7}" srcOrd="1" destOrd="0" presId="urn:microsoft.com/office/officeart/2005/8/layout/orgChart1"/>
    <dgm:cxn modelId="{2FC8F5A6-71FA-40D1-B1B4-DD4CA4A807D4}" type="presParOf" srcId="{9083C11F-50B0-4721-927F-1D88EE28F566}" destId="{BC84CFD9-609E-4FAA-98FA-15E85846A632}" srcOrd="1" destOrd="0" presId="urn:microsoft.com/office/officeart/2005/8/layout/orgChart1"/>
    <dgm:cxn modelId="{4D463D0F-C58E-4BDE-A4F4-DE393C2CE2D2}" type="presParOf" srcId="{BC84CFD9-609E-4FAA-98FA-15E85846A632}" destId="{9CD0CC7E-CF80-4634-8771-5D429426C3D8}" srcOrd="0" destOrd="0" presId="urn:microsoft.com/office/officeart/2005/8/layout/orgChart1"/>
    <dgm:cxn modelId="{7DC6CEDF-1DFC-454A-BE6B-A7F4A903BCC6}" type="presParOf" srcId="{BC84CFD9-609E-4FAA-98FA-15E85846A632}" destId="{C281E249-99B6-41C8-85CD-95D7019100C3}" srcOrd="1" destOrd="0" presId="urn:microsoft.com/office/officeart/2005/8/layout/orgChart1"/>
    <dgm:cxn modelId="{CD268F7E-3B94-4A4C-9D6B-5F016D4F7463}" type="presParOf" srcId="{C281E249-99B6-41C8-85CD-95D7019100C3}" destId="{043B9A03-9701-49D5-8835-9AA78CEEF386}" srcOrd="0" destOrd="0" presId="urn:microsoft.com/office/officeart/2005/8/layout/orgChart1"/>
    <dgm:cxn modelId="{48EE021F-2092-4E7F-A1AC-CED9FCAF95D8}" type="presParOf" srcId="{043B9A03-9701-49D5-8835-9AA78CEEF386}" destId="{5ED80E27-2EBC-4757-B1B7-61250D6DE99E}" srcOrd="0" destOrd="0" presId="urn:microsoft.com/office/officeart/2005/8/layout/orgChart1"/>
    <dgm:cxn modelId="{B8F19461-18DA-4C22-B51D-0DFCE5C27E25}" type="presParOf" srcId="{043B9A03-9701-49D5-8835-9AA78CEEF386}" destId="{7A09D459-92DC-4604-B1DB-81D3E93441EC}" srcOrd="1" destOrd="0" presId="urn:microsoft.com/office/officeart/2005/8/layout/orgChart1"/>
    <dgm:cxn modelId="{742E8356-D5E6-4B6F-8E72-FFBE5EE2E4C4}" type="presParOf" srcId="{C281E249-99B6-41C8-85CD-95D7019100C3}" destId="{486FB022-48C8-4BDB-9869-D4DDD17CB2A6}" srcOrd="1" destOrd="0" presId="urn:microsoft.com/office/officeart/2005/8/layout/orgChart1"/>
    <dgm:cxn modelId="{F52BB4CC-3411-4D94-BA07-B5FA4CB789EF}" type="presParOf" srcId="{C281E249-99B6-41C8-85CD-95D7019100C3}" destId="{0AC28714-316D-48B9-BAB9-2224BA766B9C}" srcOrd="2" destOrd="0" presId="urn:microsoft.com/office/officeart/2005/8/layout/orgChart1"/>
    <dgm:cxn modelId="{E6062BB9-6A19-4AA8-A7B8-53BDE5B43C47}" type="presParOf" srcId="{BC84CFD9-609E-4FAA-98FA-15E85846A632}" destId="{F8B59264-B39C-4BFD-A778-F5D0376B8108}" srcOrd="2" destOrd="0" presId="urn:microsoft.com/office/officeart/2005/8/layout/orgChart1"/>
    <dgm:cxn modelId="{2FEC2D9B-9A22-4A20-A322-C236A613190E}" type="presParOf" srcId="{BC84CFD9-609E-4FAA-98FA-15E85846A632}" destId="{75276E95-0D9A-4107-B6B3-B648BFBE8F68}" srcOrd="3" destOrd="0" presId="urn:microsoft.com/office/officeart/2005/8/layout/orgChart1"/>
    <dgm:cxn modelId="{97D8DA1E-9F7D-449F-8BDD-53387FA2E8FE}" type="presParOf" srcId="{75276E95-0D9A-4107-B6B3-B648BFBE8F68}" destId="{FD23CE04-C1B0-43E0-9BBE-3825B292F600}" srcOrd="0" destOrd="0" presId="urn:microsoft.com/office/officeart/2005/8/layout/orgChart1"/>
    <dgm:cxn modelId="{78927C6A-B964-4675-81A1-7493DBDCE1F9}" type="presParOf" srcId="{FD23CE04-C1B0-43E0-9BBE-3825B292F600}" destId="{DF86EBFF-6464-465E-A317-566EEADD8F6E}" srcOrd="0" destOrd="0" presId="urn:microsoft.com/office/officeart/2005/8/layout/orgChart1"/>
    <dgm:cxn modelId="{B2196C68-71E8-4B21-A235-78146EF3FE50}" type="presParOf" srcId="{FD23CE04-C1B0-43E0-9BBE-3825B292F600}" destId="{AA0438AE-0831-4C3B-B504-AE1684AE048E}" srcOrd="1" destOrd="0" presId="urn:microsoft.com/office/officeart/2005/8/layout/orgChart1"/>
    <dgm:cxn modelId="{6E1E578A-DCA7-48AA-B516-28F1D7121FA1}" type="presParOf" srcId="{75276E95-0D9A-4107-B6B3-B648BFBE8F68}" destId="{ECD3D467-7018-46C8-836B-5FC5B67E7782}" srcOrd="1" destOrd="0" presId="urn:microsoft.com/office/officeart/2005/8/layout/orgChart1"/>
    <dgm:cxn modelId="{2321DED3-9C4B-438A-8084-E4EDDA2C3EBE}" type="presParOf" srcId="{75276E95-0D9A-4107-B6B3-B648BFBE8F68}" destId="{858AFE7D-756F-4D57-A6FF-1CF22F6B7766}" srcOrd="2" destOrd="0" presId="urn:microsoft.com/office/officeart/2005/8/layout/orgChart1"/>
    <dgm:cxn modelId="{8FFEF931-2E2F-4051-98FE-FF8FD04B638D}" type="presParOf" srcId="{BC84CFD9-609E-4FAA-98FA-15E85846A632}" destId="{1727FF0C-A754-4E52-88E1-CA0E450D5D84}" srcOrd="4" destOrd="0" presId="urn:microsoft.com/office/officeart/2005/8/layout/orgChart1"/>
    <dgm:cxn modelId="{9F2A4870-F0C7-42CF-8ACA-AFD3B2A8E6E2}" type="presParOf" srcId="{BC84CFD9-609E-4FAA-98FA-15E85846A632}" destId="{5B085E38-11C3-4EC1-9B9A-E34317612C66}" srcOrd="5" destOrd="0" presId="urn:microsoft.com/office/officeart/2005/8/layout/orgChart1"/>
    <dgm:cxn modelId="{CA225B61-CD57-4E9C-9C49-F5A475D2EBA2}" type="presParOf" srcId="{5B085E38-11C3-4EC1-9B9A-E34317612C66}" destId="{E666D483-70D7-4071-AE95-3C9FE312ADDF}" srcOrd="0" destOrd="0" presId="urn:microsoft.com/office/officeart/2005/8/layout/orgChart1"/>
    <dgm:cxn modelId="{0591C1EC-ACA6-43F2-B0F2-DE6B70B2ADFD}" type="presParOf" srcId="{E666D483-70D7-4071-AE95-3C9FE312ADDF}" destId="{B2A95B11-24CD-4C01-BD2D-0F502F21B76C}" srcOrd="0" destOrd="0" presId="urn:microsoft.com/office/officeart/2005/8/layout/orgChart1"/>
    <dgm:cxn modelId="{32044D2C-8D39-45BF-80F5-254700886601}" type="presParOf" srcId="{E666D483-70D7-4071-AE95-3C9FE312ADDF}" destId="{E1C5E42B-FF5C-45CA-8932-31731D0031A0}" srcOrd="1" destOrd="0" presId="urn:microsoft.com/office/officeart/2005/8/layout/orgChart1"/>
    <dgm:cxn modelId="{DE25F214-C780-41F1-ACE4-CB49ABEDB052}" type="presParOf" srcId="{5B085E38-11C3-4EC1-9B9A-E34317612C66}" destId="{9A977C54-83F5-408B-8D75-18C2656EB0A8}" srcOrd="1" destOrd="0" presId="urn:microsoft.com/office/officeart/2005/8/layout/orgChart1"/>
    <dgm:cxn modelId="{8538DAFF-01DF-4762-9763-F727F5262EAC}" type="presParOf" srcId="{5B085E38-11C3-4EC1-9B9A-E34317612C66}" destId="{97407D21-8254-436C-A14B-7DDA1897AB35}" srcOrd="2" destOrd="0" presId="urn:microsoft.com/office/officeart/2005/8/layout/orgChart1"/>
    <dgm:cxn modelId="{1AA7A1F8-EEE3-4F06-8FFA-962ABBF25895}" type="presParOf" srcId="{BC84CFD9-609E-4FAA-98FA-15E85846A632}" destId="{B2622CD6-0A3F-49F6-A739-8290689CA677}" srcOrd="6" destOrd="0" presId="urn:microsoft.com/office/officeart/2005/8/layout/orgChart1"/>
    <dgm:cxn modelId="{0A58A0DB-C9AB-4824-8277-14C3E3B013CA}" type="presParOf" srcId="{BC84CFD9-609E-4FAA-98FA-15E85846A632}" destId="{DDDA9AB5-0991-4C96-AF9C-4A0393237DB7}" srcOrd="7" destOrd="0" presId="urn:microsoft.com/office/officeart/2005/8/layout/orgChart1"/>
    <dgm:cxn modelId="{B052FB0F-FB24-40CD-BBF5-DA260208F867}" type="presParOf" srcId="{DDDA9AB5-0991-4C96-AF9C-4A0393237DB7}" destId="{73B5CBD6-4C5D-4EFD-9ACB-08EFB337554B}" srcOrd="0" destOrd="0" presId="urn:microsoft.com/office/officeart/2005/8/layout/orgChart1"/>
    <dgm:cxn modelId="{B5838B51-C663-43F4-ADBD-2BC82E51C215}" type="presParOf" srcId="{73B5CBD6-4C5D-4EFD-9ACB-08EFB337554B}" destId="{96113A2A-787F-4CC9-9DF2-8DEC093739D0}" srcOrd="0" destOrd="0" presId="urn:microsoft.com/office/officeart/2005/8/layout/orgChart1"/>
    <dgm:cxn modelId="{98206442-A837-4385-9E79-61D166B27527}" type="presParOf" srcId="{73B5CBD6-4C5D-4EFD-9ACB-08EFB337554B}" destId="{9BF26386-D070-47A0-BB79-7EEA90350D5B}" srcOrd="1" destOrd="0" presId="urn:microsoft.com/office/officeart/2005/8/layout/orgChart1"/>
    <dgm:cxn modelId="{F0ADCDF9-D302-43CA-BE4A-4AA831DDAC35}" type="presParOf" srcId="{DDDA9AB5-0991-4C96-AF9C-4A0393237DB7}" destId="{87DED0A5-137C-4588-8A89-57BD07461E04}" srcOrd="1" destOrd="0" presId="urn:microsoft.com/office/officeart/2005/8/layout/orgChart1"/>
    <dgm:cxn modelId="{1EF27669-387D-47A7-BF77-4D015C65C385}" type="presParOf" srcId="{DDDA9AB5-0991-4C96-AF9C-4A0393237DB7}" destId="{7BF76138-C640-4F61-ABAF-6FDE57B52A29}" srcOrd="2" destOrd="0" presId="urn:microsoft.com/office/officeart/2005/8/layout/orgChart1"/>
    <dgm:cxn modelId="{B9B4486C-F57D-4386-8D08-5F3BB49B48E9}" type="presParOf" srcId="{BC84CFD9-609E-4FAA-98FA-15E85846A632}" destId="{15E819F7-7071-43BA-B5C0-E24D9E05C18B}" srcOrd="8" destOrd="0" presId="urn:microsoft.com/office/officeart/2005/8/layout/orgChart1"/>
    <dgm:cxn modelId="{184C3E8B-3B02-4233-A20B-EF0DDD5ECA6A}" type="presParOf" srcId="{BC84CFD9-609E-4FAA-98FA-15E85846A632}" destId="{B7BD0803-D494-4386-8955-303E7AD5D44F}" srcOrd="9" destOrd="0" presId="urn:microsoft.com/office/officeart/2005/8/layout/orgChart1"/>
    <dgm:cxn modelId="{8EEDFCF0-88D0-4356-B275-EF5BD15ECEDE}" type="presParOf" srcId="{B7BD0803-D494-4386-8955-303E7AD5D44F}" destId="{9BD7FFC0-9297-4DA3-B612-B321CAB3A985}" srcOrd="0" destOrd="0" presId="urn:microsoft.com/office/officeart/2005/8/layout/orgChart1"/>
    <dgm:cxn modelId="{D633CCA2-FA2B-43CC-9DD1-C27D88576E20}" type="presParOf" srcId="{9BD7FFC0-9297-4DA3-B612-B321CAB3A985}" destId="{D4854833-3FEB-48CA-AB83-81A44965B2F7}" srcOrd="0" destOrd="0" presId="urn:microsoft.com/office/officeart/2005/8/layout/orgChart1"/>
    <dgm:cxn modelId="{1A1761A2-8E7B-4569-844B-CDAEB41D0B4C}" type="presParOf" srcId="{9BD7FFC0-9297-4DA3-B612-B321CAB3A985}" destId="{996C3A1A-1967-4FD1-90FC-1E288766B5B9}" srcOrd="1" destOrd="0" presId="urn:microsoft.com/office/officeart/2005/8/layout/orgChart1"/>
    <dgm:cxn modelId="{E7B79AEC-293A-4F64-89D1-39BBB9FD5700}" type="presParOf" srcId="{B7BD0803-D494-4386-8955-303E7AD5D44F}" destId="{CA35FF62-BE44-468A-9C74-2544AACE2033}" srcOrd="1" destOrd="0" presId="urn:microsoft.com/office/officeart/2005/8/layout/orgChart1"/>
    <dgm:cxn modelId="{F6611B2C-4B37-4A19-9AC1-C0771F077AD8}" type="presParOf" srcId="{B7BD0803-D494-4386-8955-303E7AD5D44F}" destId="{7CC0A9D9-7BFE-474A-8EDC-EBE1D7F6680D}" srcOrd="2" destOrd="0" presId="urn:microsoft.com/office/officeart/2005/8/layout/orgChart1"/>
    <dgm:cxn modelId="{40ABC6FF-18C9-48BF-B085-22833F00E686}" type="presParOf" srcId="{BC84CFD9-609E-4FAA-98FA-15E85846A632}" destId="{F9BAEB1B-4A8D-4857-B261-3747105FEACC}" srcOrd="10" destOrd="0" presId="urn:microsoft.com/office/officeart/2005/8/layout/orgChart1"/>
    <dgm:cxn modelId="{EE40B7E2-2BBC-48CC-BCA4-E681D81F5FE5}" type="presParOf" srcId="{BC84CFD9-609E-4FAA-98FA-15E85846A632}" destId="{51268563-6155-4FC6-B3D3-1F7C92DF79FA}" srcOrd="11" destOrd="0" presId="urn:microsoft.com/office/officeart/2005/8/layout/orgChart1"/>
    <dgm:cxn modelId="{E115D7EF-D744-4505-9E78-090D48C9C04C}" type="presParOf" srcId="{51268563-6155-4FC6-B3D3-1F7C92DF79FA}" destId="{130DA0F4-89DA-4942-AD88-0237EEEBA637}" srcOrd="0" destOrd="0" presId="urn:microsoft.com/office/officeart/2005/8/layout/orgChart1"/>
    <dgm:cxn modelId="{42843D8A-FB3D-431C-82EF-4E4612575360}" type="presParOf" srcId="{130DA0F4-89DA-4942-AD88-0237EEEBA637}" destId="{A9BCDE41-E3F4-4744-A8C7-5E3CD43B3460}" srcOrd="0" destOrd="0" presId="urn:microsoft.com/office/officeart/2005/8/layout/orgChart1"/>
    <dgm:cxn modelId="{B9F0375F-9F3E-4CA5-841D-3CFD444D3645}" type="presParOf" srcId="{130DA0F4-89DA-4942-AD88-0237EEEBA637}" destId="{0C05EC48-EAA4-4837-91AB-07258E7BE12F}" srcOrd="1" destOrd="0" presId="urn:microsoft.com/office/officeart/2005/8/layout/orgChart1"/>
    <dgm:cxn modelId="{99796BB5-D9E6-4A15-BF26-4178F70C5EDE}" type="presParOf" srcId="{51268563-6155-4FC6-B3D3-1F7C92DF79FA}" destId="{9EE4179F-E36D-4118-ABC7-9535C4C230D8}" srcOrd="1" destOrd="0" presId="urn:microsoft.com/office/officeart/2005/8/layout/orgChart1"/>
    <dgm:cxn modelId="{6766D4A0-DD7F-4184-8BB9-B1928B000466}" type="presParOf" srcId="{51268563-6155-4FC6-B3D3-1F7C92DF79FA}" destId="{9EB437B0-1786-40E2-BA2A-F88C4C0F6028}" srcOrd="2" destOrd="0" presId="urn:microsoft.com/office/officeart/2005/8/layout/orgChart1"/>
    <dgm:cxn modelId="{D28CA995-A74B-492E-9237-C46AF3A841CC}" type="presParOf" srcId="{BC84CFD9-609E-4FAA-98FA-15E85846A632}" destId="{C7319A9A-B491-49CA-BC9E-DA7A7F4B6FD5}" srcOrd="12" destOrd="0" presId="urn:microsoft.com/office/officeart/2005/8/layout/orgChart1"/>
    <dgm:cxn modelId="{3F2CED85-4B30-4032-80BF-BCB589809234}" type="presParOf" srcId="{BC84CFD9-609E-4FAA-98FA-15E85846A632}" destId="{06E909C5-7F00-4A22-BBFC-812DE5CCF8E4}" srcOrd="13" destOrd="0" presId="urn:microsoft.com/office/officeart/2005/8/layout/orgChart1"/>
    <dgm:cxn modelId="{73F44C86-A780-44C0-B64C-78E69CAC8C35}" type="presParOf" srcId="{06E909C5-7F00-4A22-BBFC-812DE5CCF8E4}" destId="{25CFC0DF-F23C-458D-9371-1149D2CB34A8}" srcOrd="0" destOrd="0" presId="urn:microsoft.com/office/officeart/2005/8/layout/orgChart1"/>
    <dgm:cxn modelId="{10D8CED6-A784-423F-B589-A5151D95AA1C}" type="presParOf" srcId="{25CFC0DF-F23C-458D-9371-1149D2CB34A8}" destId="{6DA98073-D4B3-4F58-8EF2-EDFC43CF6077}" srcOrd="0" destOrd="0" presId="urn:microsoft.com/office/officeart/2005/8/layout/orgChart1"/>
    <dgm:cxn modelId="{85C37BFF-3EC3-4A1E-B84B-928905C0425D}" type="presParOf" srcId="{25CFC0DF-F23C-458D-9371-1149D2CB34A8}" destId="{AC97E3ED-6C4E-464B-BD1E-CFA1B8F1F22B}" srcOrd="1" destOrd="0" presId="urn:microsoft.com/office/officeart/2005/8/layout/orgChart1"/>
    <dgm:cxn modelId="{D30CB9B8-ADB2-4553-879E-45D5DD216377}" type="presParOf" srcId="{06E909C5-7F00-4A22-BBFC-812DE5CCF8E4}" destId="{16EFDC56-1909-46D1-9A00-64C78E52742E}" srcOrd="1" destOrd="0" presId="urn:microsoft.com/office/officeart/2005/8/layout/orgChart1"/>
    <dgm:cxn modelId="{22DF1D1D-9F06-4D79-98D4-7901D8384A81}" type="presParOf" srcId="{06E909C5-7F00-4A22-BBFC-812DE5CCF8E4}" destId="{BA3EA874-FE01-45F7-805F-36D21A2180D1}" srcOrd="2" destOrd="0" presId="urn:microsoft.com/office/officeart/2005/8/layout/orgChart1"/>
    <dgm:cxn modelId="{8C0D2A78-DB26-4BE8-A50D-4ACEC86C417E}" type="presParOf" srcId="{9083C11F-50B0-4721-927F-1D88EE28F566}" destId="{29C7667F-123F-4063-83EE-F05474A27FF5}" srcOrd="2" destOrd="0" presId="urn:microsoft.com/office/officeart/2005/8/layout/orgChart1"/>
    <dgm:cxn modelId="{CF9450BA-846F-4F06-964F-416A04AC9B96}" type="presParOf" srcId="{76D3F05A-4157-40B3-A88D-439316AD0519}" destId="{FEDDD50A-C030-4E01-BAD3-E7542806E940}" srcOrd="20" destOrd="0" presId="urn:microsoft.com/office/officeart/2005/8/layout/orgChart1"/>
    <dgm:cxn modelId="{D8A8521F-9118-43D8-A763-F40D2F9D6BC8}" type="presParOf" srcId="{76D3F05A-4157-40B3-A88D-439316AD0519}" destId="{FECAA08A-E8E1-4090-AAC2-D979BECA6D96}" srcOrd="21" destOrd="0" presId="urn:microsoft.com/office/officeart/2005/8/layout/orgChart1"/>
    <dgm:cxn modelId="{CD8848F6-76E8-4647-A108-B4FE26C89A28}" type="presParOf" srcId="{FECAA08A-E8E1-4090-AAC2-D979BECA6D96}" destId="{AEF2A0BD-84B6-4993-B40C-FDD4475CA309}" srcOrd="0" destOrd="0" presId="urn:microsoft.com/office/officeart/2005/8/layout/orgChart1"/>
    <dgm:cxn modelId="{6F44DFC8-1CD4-4183-B253-5A11DD301BA2}" type="presParOf" srcId="{AEF2A0BD-84B6-4993-B40C-FDD4475CA309}" destId="{79C0DFA1-F5C1-48EA-9A72-406609134EE5}" srcOrd="0" destOrd="0" presId="urn:microsoft.com/office/officeart/2005/8/layout/orgChart1"/>
    <dgm:cxn modelId="{B6113BBD-A16D-4AB0-AF11-2345492D7F9E}" type="presParOf" srcId="{AEF2A0BD-84B6-4993-B40C-FDD4475CA309}" destId="{C46C0E74-4736-46B1-B4ED-5A25007CE263}" srcOrd="1" destOrd="0" presId="urn:microsoft.com/office/officeart/2005/8/layout/orgChart1"/>
    <dgm:cxn modelId="{1DDB651E-555C-47C8-B2F2-D880377DFCDC}" type="presParOf" srcId="{FECAA08A-E8E1-4090-AAC2-D979BECA6D96}" destId="{4B7A64D5-FB8E-42D3-8E4D-CD781567F091}" srcOrd="1" destOrd="0" presId="urn:microsoft.com/office/officeart/2005/8/layout/orgChart1"/>
    <dgm:cxn modelId="{BF203EC7-DC6E-432F-9494-761CA87794C3}" type="presParOf" srcId="{4B7A64D5-FB8E-42D3-8E4D-CD781567F091}" destId="{81A426CE-3D37-4138-8386-26E7B4B3BC85}" srcOrd="0" destOrd="0" presId="urn:microsoft.com/office/officeart/2005/8/layout/orgChart1"/>
    <dgm:cxn modelId="{2C99AE19-5B71-48C8-A4E3-E75E8781C7E5}" type="presParOf" srcId="{4B7A64D5-FB8E-42D3-8E4D-CD781567F091}" destId="{AD26BECB-B41A-42FD-8799-699508C82440}" srcOrd="1" destOrd="0" presId="urn:microsoft.com/office/officeart/2005/8/layout/orgChart1"/>
    <dgm:cxn modelId="{7DFF4943-967C-4660-BF6D-AE81653E31AB}" type="presParOf" srcId="{AD26BECB-B41A-42FD-8799-699508C82440}" destId="{6B0F89F8-99E0-4825-A300-3EC5C0B484C1}" srcOrd="0" destOrd="0" presId="urn:microsoft.com/office/officeart/2005/8/layout/orgChart1"/>
    <dgm:cxn modelId="{65255D0B-C423-4204-9446-5E0490DFFEC0}" type="presParOf" srcId="{6B0F89F8-99E0-4825-A300-3EC5C0B484C1}" destId="{960869AD-9848-42C9-A378-D4148656DED1}" srcOrd="0" destOrd="0" presId="urn:microsoft.com/office/officeart/2005/8/layout/orgChart1"/>
    <dgm:cxn modelId="{EFB21E53-0E0D-45E8-A61F-C9AC00A84A03}" type="presParOf" srcId="{6B0F89F8-99E0-4825-A300-3EC5C0B484C1}" destId="{5FD4A99B-3E70-4B3D-8CC7-6B27C8F62F2E}" srcOrd="1" destOrd="0" presId="urn:microsoft.com/office/officeart/2005/8/layout/orgChart1"/>
    <dgm:cxn modelId="{5A89C925-C176-4946-8169-42137CDC8D76}" type="presParOf" srcId="{AD26BECB-B41A-42FD-8799-699508C82440}" destId="{34E5C9D0-EA11-433F-870F-8E810A62069E}" srcOrd="1" destOrd="0" presId="urn:microsoft.com/office/officeart/2005/8/layout/orgChart1"/>
    <dgm:cxn modelId="{5BA4378B-7F51-4BB0-8BA3-D18367F9E4E0}" type="presParOf" srcId="{AD26BECB-B41A-42FD-8799-699508C82440}" destId="{4DD50D26-9F81-4D14-A71B-FE7AB9EC0B33}" srcOrd="2" destOrd="0" presId="urn:microsoft.com/office/officeart/2005/8/layout/orgChart1"/>
    <dgm:cxn modelId="{716182D9-25F9-4AE4-9D17-1191238B4C9C}" type="presParOf" srcId="{4B7A64D5-FB8E-42D3-8E4D-CD781567F091}" destId="{AE279E10-6D1F-4A5D-B424-6DBB4751D4A6}" srcOrd="2" destOrd="0" presId="urn:microsoft.com/office/officeart/2005/8/layout/orgChart1"/>
    <dgm:cxn modelId="{425BD9C2-72A9-48CA-82EE-0C38777FA388}" type="presParOf" srcId="{4B7A64D5-FB8E-42D3-8E4D-CD781567F091}" destId="{943D7510-3B31-425C-B0C2-16EF527E3A81}" srcOrd="3" destOrd="0" presId="urn:microsoft.com/office/officeart/2005/8/layout/orgChart1"/>
    <dgm:cxn modelId="{0F5BCEA6-A089-4EE4-AD90-FD07B673DA20}" type="presParOf" srcId="{943D7510-3B31-425C-B0C2-16EF527E3A81}" destId="{84885C68-B8E4-46DC-B76D-D8BBFBCF81BE}" srcOrd="0" destOrd="0" presId="urn:microsoft.com/office/officeart/2005/8/layout/orgChart1"/>
    <dgm:cxn modelId="{DA72C8C4-EF22-4678-A3DF-A0AC5BB8C4DD}" type="presParOf" srcId="{84885C68-B8E4-46DC-B76D-D8BBFBCF81BE}" destId="{C1AC1307-6997-4603-A3E3-20E9D7879ED5}" srcOrd="0" destOrd="0" presId="urn:microsoft.com/office/officeart/2005/8/layout/orgChart1"/>
    <dgm:cxn modelId="{4C7678F2-58F3-46DE-93AF-C07F818B0FF2}" type="presParOf" srcId="{84885C68-B8E4-46DC-B76D-D8BBFBCF81BE}" destId="{50D1C61B-E288-4F08-AE94-155AAE4CE025}" srcOrd="1" destOrd="0" presId="urn:microsoft.com/office/officeart/2005/8/layout/orgChart1"/>
    <dgm:cxn modelId="{467A1DD8-2C99-4782-855B-77FF21B9D392}" type="presParOf" srcId="{943D7510-3B31-425C-B0C2-16EF527E3A81}" destId="{0A0E6259-8228-438B-B93D-35BF5037FFA2}" srcOrd="1" destOrd="0" presId="urn:microsoft.com/office/officeart/2005/8/layout/orgChart1"/>
    <dgm:cxn modelId="{FA3694FB-3556-4830-A2BB-C2FA00B16EE0}" type="presParOf" srcId="{943D7510-3B31-425C-B0C2-16EF527E3A81}" destId="{440488DC-B260-40B3-A0B4-0724A67D9D71}" srcOrd="2" destOrd="0" presId="urn:microsoft.com/office/officeart/2005/8/layout/orgChart1"/>
    <dgm:cxn modelId="{6570106A-3B70-41BB-A460-269EDFB5DA1D}" type="presParOf" srcId="{FECAA08A-E8E1-4090-AAC2-D979BECA6D96}" destId="{54187B77-38F0-491E-8BB7-E899AB08C4C6}" srcOrd="2" destOrd="0" presId="urn:microsoft.com/office/officeart/2005/8/layout/orgChart1"/>
    <dgm:cxn modelId="{D778138C-1B7A-4BED-BFBA-03B3ED522E09}" type="presParOf" srcId="{76D3F05A-4157-40B3-A88D-439316AD0519}" destId="{E2A18304-C130-4FD9-9DEC-9C875D1A4876}" srcOrd="22" destOrd="0" presId="urn:microsoft.com/office/officeart/2005/8/layout/orgChart1"/>
    <dgm:cxn modelId="{74C4C9D7-27B4-4A76-B069-4FAB6F3AFAE6}" type="presParOf" srcId="{76D3F05A-4157-40B3-A88D-439316AD0519}" destId="{9C55AFEF-69CB-478F-BF04-26F0B4F25576}" srcOrd="23" destOrd="0" presId="urn:microsoft.com/office/officeart/2005/8/layout/orgChart1"/>
    <dgm:cxn modelId="{C3EB7F45-21AB-4C72-AC84-1363A8E31D4A}" type="presParOf" srcId="{9C55AFEF-69CB-478F-BF04-26F0B4F25576}" destId="{237B91F5-248E-40B2-BBDD-744B6A4AA08E}" srcOrd="0" destOrd="0" presId="urn:microsoft.com/office/officeart/2005/8/layout/orgChart1"/>
    <dgm:cxn modelId="{644B42F1-3744-4F06-AC5E-DBD07023CB53}" type="presParOf" srcId="{237B91F5-248E-40B2-BBDD-744B6A4AA08E}" destId="{9ECA33BE-3FFB-49CC-A740-5B1E2FF27173}" srcOrd="0" destOrd="0" presId="urn:microsoft.com/office/officeart/2005/8/layout/orgChart1"/>
    <dgm:cxn modelId="{DF405082-95A6-4FDF-90CC-450C4C859776}" type="presParOf" srcId="{237B91F5-248E-40B2-BBDD-744B6A4AA08E}" destId="{2FD93D96-BE27-45A0-B2B6-8AC90151E6BF}" srcOrd="1" destOrd="0" presId="urn:microsoft.com/office/officeart/2005/8/layout/orgChart1"/>
    <dgm:cxn modelId="{B75FDC34-BA7D-4037-ABCF-FCE82A9D4379}" type="presParOf" srcId="{9C55AFEF-69CB-478F-BF04-26F0B4F25576}" destId="{D460D0D2-778F-4C2E-9935-B74312CF036A}" srcOrd="1" destOrd="0" presId="urn:microsoft.com/office/officeart/2005/8/layout/orgChart1"/>
    <dgm:cxn modelId="{5A046B9F-C510-4965-94EF-5208A5303CBD}" type="presParOf" srcId="{D460D0D2-778F-4C2E-9935-B74312CF036A}" destId="{6005E63A-0C35-4E2C-9D7B-78954A0A554E}" srcOrd="0" destOrd="0" presId="urn:microsoft.com/office/officeart/2005/8/layout/orgChart1"/>
    <dgm:cxn modelId="{5C72CF96-BFB3-4E20-96DA-46433387A557}" type="presParOf" srcId="{D460D0D2-778F-4C2E-9935-B74312CF036A}" destId="{878B5A93-CEE2-47ED-A7AA-40C3336D9347}" srcOrd="1" destOrd="0" presId="urn:microsoft.com/office/officeart/2005/8/layout/orgChart1"/>
    <dgm:cxn modelId="{63392D4E-78FF-4BC7-9FE6-39B787158B5F}" type="presParOf" srcId="{878B5A93-CEE2-47ED-A7AA-40C3336D9347}" destId="{89621DBE-20CE-4076-ADFC-AC20DA9E9A9E}" srcOrd="0" destOrd="0" presId="urn:microsoft.com/office/officeart/2005/8/layout/orgChart1"/>
    <dgm:cxn modelId="{62D3FF02-0B61-4068-BA54-985812D00DA0}" type="presParOf" srcId="{89621DBE-20CE-4076-ADFC-AC20DA9E9A9E}" destId="{F1D450C0-CBF5-45CB-A8BF-A1E797F6C962}" srcOrd="0" destOrd="0" presId="urn:microsoft.com/office/officeart/2005/8/layout/orgChart1"/>
    <dgm:cxn modelId="{15B8CE80-BF90-445E-8414-CE6D296986B2}" type="presParOf" srcId="{89621DBE-20CE-4076-ADFC-AC20DA9E9A9E}" destId="{F009FEB4-A435-4C0C-AB34-5C83B0F777D2}" srcOrd="1" destOrd="0" presId="urn:microsoft.com/office/officeart/2005/8/layout/orgChart1"/>
    <dgm:cxn modelId="{84AADA52-B892-4955-9B60-71261BCFB96E}" type="presParOf" srcId="{878B5A93-CEE2-47ED-A7AA-40C3336D9347}" destId="{56397974-A1C6-4E77-A855-3162C080CAD8}" srcOrd="1" destOrd="0" presId="urn:microsoft.com/office/officeart/2005/8/layout/orgChart1"/>
    <dgm:cxn modelId="{66D3903D-6672-4072-8C07-C47DBD3E56B4}" type="presParOf" srcId="{878B5A93-CEE2-47ED-A7AA-40C3336D9347}" destId="{9E44A48A-7262-4CE5-A243-D744BDB099DD}" srcOrd="2" destOrd="0" presId="urn:microsoft.com/office/officeart/2005/8/layout/orgChart1"/>
    <dgm:cxn modelId="{00D901C4-205C-4FCE-B868-1482FD29DADE}" type="presParOf" srcId="{D460D0D2-778F-4C2E-9935-B74312CF036A}" destId="{8F33D27F-79EF-47ED-9070-9657ABBED8AD}" srcOrd="2" destOrd="0" presId="urn:microsoft.com/office/officeart/2005/8/layout/orgChart1"/>
    <dgm:cxn modelId="{0751D24E-55AD-49F8-8253-C20A4B7A98A0}" type="presParOf" srcId="{D460D0D2-778F-4C2E-9935-B74312CF036A}" destId="{B046AF00-42F3-425C-B4EE-7F324998D39A}" srcOrd="3" destOrd="0" presId="urn:microsoft.com/office/officeart/2005/8/layout/orgChart1"/>
    <dgm:cxn modelId="{A6D4FC72-E977-4430-9158-82AFE17A6E93}" type="presParOf" srcId="{B046AF00-42F3-425C-B4EE-7F324998D39A}" destId="{38300464-BD83-4B8C-A73F-4AE1046D499C}" srcOrd="0" destOrd="0" presId="urn:microsoft.com/office/officeart/2005/8/layout/orgChart1"/>
    <dgm:cxn modelId="{65268D99-6C26-4DCC-83D8-49C30AE20680}" type="presParOf" srcId="{38300464-BD83-4B8C-A73F-4AE1046D499C}" destId="{BAF94BCB-F1BC-4DA4-8A1B-C5A909096A36}" srcOrd="0" destOrd="0" presId="urn:microsoft.com/office/officeart/2005/8/layout/orgChart1"/>
    <dgm:cxn modelId="{74BCA924-227A-4B35-94BB-4A8D2EB3EDD0}" type="presParOf" srcId="{38300464-BD83-4B8C-A73F-4AE1046D499C}" destId="{321991C6-09D1-4D3B-A0DD-38D7C426C28D}" srcOrd="1" destOrd="0" presId="urn:microsoft.com/office/officeart/2005/8/layout/orgChart1"/>
    <dgm:cxn modelId="{54511E41-E72C-480D-B828-9E6F178B29CB}" type="presParOf" srcId="{B046AF00-42F3-425C-B4EE-7F324998D39A}" destId="{D345EB98-0E00-482F-B3EC-4D7ECC26D7CE}" srcOrd="1" destOrd="0" presId="urn:microsoft.com/office/officeart/2005/8/layout/orgChart1"/>
    <dgm:cxn modelId="{740DACF3-0EBD-4322-AD57-7E2DF461BEA4}" type="presParOf" srcId="{B046AF00-42F3-425C-B4EE-7F324998D39A}" destId="{D15520C5-5687-404A-8907-A41294B6A53F}" srcOrd="2" destOrd="0" presId="urn:microsoft.com/office/officeart/2005/8/layout/orgChart1"/>
    <dgm:cxn modelId="{5B87AEA1-59FE-47D0-878A-A5B701B7DA55}" type="presParOf" srcId="{9C55AFEF-69CB-478F-BF04-26F0B4F25576}" destId="{0E3E26D0-8729-4C97-AE88-EE5B26B0B855}" srcOrd="2" destOrd="0" presId="urn:microsoft.com/office/officeart/2005/8/layout/orgChart1"/>
    <dgm:cxn modelId="{F42CE7CE-D189-4EDE-9808-1065227F11AB}" type="presParOf" srcId="{CBC44882-21AA-4C17-849C-D9C786CEEDB2}" destId="{EA281039-C4FE-49BC-B3AA-ED7A04EBF118}"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3D27F-79EF-47ED-9070-9657ABBED8AD}">
      <dsp:nvSpPr>
        <dsp:cNvPr id="0" name=""/>
        <dsp:cNvSpPr/>
      </dsp:nvSpPr>
      <dsp:spPr>
        <a:xfrm>
          <a:off x="10448524"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05E63A-0C35-4E2C-9D7B-78954A0A554E}">
      <dsp:nvSpPr>
        <dsp:cNvPr id="0" name=""/>
        <dsp:cNvSpPr/>
      </dsp:nvSpPr>
      <dsp:spPr>
        <a:xfrm>
          <a:off x="10448524"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A18304-C130-4FD9-9DEC-9C875D1A4876}">
      <dsp:nvSpPr>
        <dsp:cNvPr id="0" name=""/>
        <dsp:cNvSpPr/>
      </dsp:nvSpPr>
      <dsp:spPr>
        <a:xfrm>
          <a:off x="5603221" y="542836"/>
          <a:ext cx="5154225" cy="162184"/>
        </a:xfrm>
        <a:custGeom>
          <a:avLst/>
          <a:gdLst/>
          <a:ahLst/>
          <a:cxnLst/>
          <a:rect l="0" t="0" r="0" b="0"/>
          <a:pathLst>
            <a:path>
              <a:moveTo>
                <a:pt x="0" y="0"/>
              </a:moveTo>
              <a:lnTo>
                <a:pt x="0" y="81092"/>
              </a:lnTo>
              <a:lnTo>
                <a:pt x="5154225" y="81092"/>
              </a:lnTo>
              <a:lnTo>
                <a:pt x="5154225"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279E10-6D1F-4A5D-B424-6DBB4751D4A6}">
      <dsp:nvSpPr>
        <dsp:cNvPr id="0" name=""/>
        <dsp:cNvSpPr/>
      </dsp:nvSpPr>
      <dsp:spPr>
        <a:xfrm>
          <a:off x="9514034"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A426CE-3D37-4138-8386-26E7B4B3BC85}">
      <dsp:nvSpPr>
        <dsp:cNvPr id="0" name=""/>
        <dsp:cNvSpPr/>
      </dsp:nvSpPr>
      <dsp:spPr>
        <a:xfrm>
          <a:off x="9514034"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DDD50A-C030-4E01-BAD3-E7542806E940}">
      <dsp:nvSpPr>
        <dsp:cNvPr id="0" name=""/>
        <dsp:cNvSpPr/>
      </dsp:nvSpPr>
      <dsp:spPr>
        <a:xfrm>
          <a:off x="5603221" y="542836"/>
          <a:ext cx="4219735" cy="162184"/>
        </a:xfrm>
        <a:custGeom>
          <a:avLst/>
          <a:gdLst/>
          <a:ahLst/>
          <a:cxnLst/>
          <a:rect l="0" t="0" r="0" b="0"/>
          <a:pathLst>
            <a:path>
              <a:moveTo>
                <a:pt x="0" y="0"/>
              </a:moveTo>
              <a:lnTo>
                <a:pt x="0" y="81092"/>
              </a:lnTo>
              <a:lnTo>
                <a:pt x="4219735" y="81092"/>
              </a:lnTo>
              <a:lnTo>
                <a:pt x="4219735"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7319A9A-B491-49CA-BC9E-DA7A7F4B6FD5}">
      <dsp:nvSpPr>
        <dsp:cNvPr id="0" name=""/>
        <dsp:cNvSpPr/>
      </dsp:nvSpPr>
      <dsp:spPr>
        <a:xfrm>
          <a:off x="8579543" y="1091173"/>
          <a:ext cx="115845" cy="3645285"/>
        </a:xfrm>
        <a:custGeom>
          <a:avLst/>
          <a:gdLst/>
          <a:ahLst/>
          <a:cxnLst/>
          <a:rect l="0" t="0" r="0" b="0"/>
          <a:pathLst>
            <a:path>
              <a:moveTo>
                <a:pt x="0" y="0"/>
              </a:moveTo>
              <a:lnTo>
                <a:pt x="0" y="3645285"/>
              </a:lnTo>
              <a:lnTo>
                <a:pt x="115845" y="364528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BAEB1B-4A8D-4857-B261-3747105FEACC}">
      <dsp:nvSpPr>
        <dsp:cNvPr id="0" name=""/>
        <dsp:cNvSpPr/>
      </dsp:nvSpPr>
      <dsp:spPr>
        <a:xfrm>
          <a:off x="8579543" y="1091173"/>
          <a:ext cx="115845" cy="3096948"/>
        </a:xfrm>
        <a:custGeom>
          <a:avLst/>
          <a:gdLst/>
          <a:ahLst/>
          <a:cxnLst/>
          <a:rect l="0" t="0" r="0" b="0"/>
          <a:pathLst>
            <a:path>
              <a:moveTo>
                <a:pt x="0" y="0"/>
              </a:moveTo>
              <a:lnTo>
                <a:pt x="0" y="3096948"/>
              </a:lnTo>
              <a:lnTo>
                <a:pt x="115845" y="30969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E819F7-7071-43BA-B5C0-E24D9E05C18B}">
      <dsp:nvSpPr>
        <dsp:cNvPr id="0" name=""/>
        <dsp:cNvSpPr/>
      </dsp:nvSpPr>
      <dsp:spPr>
        <a:xfrm>
          <a:off x="8579543" y="1091173"/>
          <a:ext cx="115845" cy="2548610"/>
        </a:xfrm>
        <a:custGeom>
          <a:avLst/>
          <a:gdLst/>
          <a:ahLst/>
          <a:cxnLst/>
          <a:rect l="0" t="0" r="0" b="0"/>
          <a:pathLst>
            <a:path>
              <a:moveTo>
                <a:pt x="0" y="0"/>
              </a:moveTo>
              <a:lnTo>
                <a:pt x="0" y="2548610"/>
              </a:lnTo>
              <a:lnTo>
                <a:pt x="115845" y="254861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622CD6-0A3F-49F6-A739-8290689CA677}">
      <dsp:nvSpPr>
        <dsp:cNvPr id="0" name=""/>
        <dsp:cNvSpPr/>
      </dsp:nvSpPr>
      <dsp:spPr>
        <a:xfrm>
          <a:off x="8579543" y="1091173"/>
          <a:ext cx="115845" cy="2000273"/>
        </a:xfrm>
        <a:custGeom>
          <a:avLst/>
          <a:gdLst/>
          <a:ahLst/>
          <a:cxnLst/>
          <a:rect l="0" t="0" r="0" b="0"/>
          <a:pathLst>
            <a:path>
              <a:moveTo>
                <a:pt x="0" y="0"/>
              </a:moveTo>
              <a:lnTo>
                <a:pt x="0" y="2000273"/>
              </a:lnTo>
              <a:lnTo>
                <a:pt x="115845" y="20002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27FF0C-A754-4E52-88E1-CA0E450D5D84}">
      <dsp:nvSpPr>
        <dsp:cNvPr id="0" name=""/>
        <dsp:cNvSpPr/>
      </dsp:nvSpPr>
      <dsp:spPr>
        <a:xfrm>
          <a:off x="8579543" y="1091173"/>
          <a:ext cx="115845" cy="1451935"/>
        </a:xfrm>
        <a:custGeom>
          <a:avLst/>
          <a:gdLst/>
          <a:ahLst/>
          <a:cxnLst/>
          <a:rect l="0" t="0" r="0" b="0"/>
          <a:pathLst>
            <a:path>
              <a:moveTo>
                <a:pt x="0" y="0"/>
              </a:moveTo>
              <a:lnTo>
                <a:pt x="0" y="1451935"/>
              </a:lnTo>
              <a:lnTo>
                <a:pt x="115845" y="145193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B59264-B39C-4BFD-A778-F5D0376B8108}">
      <dsp:nvSpPr>
        <dsp:cNvPr id="0" name=""/>
        <dsp:cNvSpPr/>
      </dsp:nvSpPr>
      <dsp:spPr>
        <a:xfrm>
          <a:off x="8579543"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D0CC7E-CF80-4634-8771-5D429426C3D8}">
      <dsp:nvSpPr>
        <dsp:cNvPr id="0" name=""/>
        <dsp:cNvSpPr/>
      </dsp:nvSpPr>
      <dsp:spPr>
        <a:xfrm>
          <a:off x="8579543"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68E2FB-3DCB-4398-B932-17806A154AC3}">
      <dsp:nvSpPr>
        <dsp:cNvPr id="0" name=""/>
        <dsp:cNvSpPr/>
      </dsp:nvSpPr>
      <dsp:spPr>
        <a:xfrm>
          <a:off x="5603221" y="542836"/>
          <a:ext cx="3285244" cy="162184"/>
        </a:xfrm>
        <a:custGeom>
          <a:avLst/>
          <a:gdLst/>
          <a:ahLst/>
          <a:cxnLst/>
          <a:rect l="0" t="0" r="0" b="0"/>
          <a:pathLst>
            <a:path>
              <a:moveTo>
                <a:pt x="0" y="0"/>
              </a:moveTo>
              <a:lnTo>
                <a:pt x="0" y="81092"/>
              </a:lnTo>
              <a:lnTo>
                <a:pt x="3285244" y="81092"/>
              </a:lnTo>
              <a:lnTo>
                <a:pt x="3285244"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DD5B8E-A324-4DD8-B1E5-2D19FF7634FC}">
      <dsp:nvSpPr>
        <dsp:cNvPr id="0" name=""/>
        <dsp:cNvSpPr/>
      </dsp:nvSpPr>
      <dsp:spPr>
        <a:xfrm>
          <a:off x="7645052"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36BB6F-3C99-4A0A-85C9-A66139D80024}">
      <dsp:nvSpPr>
        <dsp:cNvPr id="0" name=""/>
        <dsp:cNvSpPr/>
      </dsp:nvSpPr>
      <dsp:spPr>
        <a:xfrm>
          <a:off x="7645052"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276A72-3D4F-4361-8963-7858972B5071}">
      <dsp:nvSpPr>
        <dsp:cNvPr id="0" name=""/>
        <dsp:cNvSpPr/>
      </dsp:nvSpPr>
      <dsp:spPr>
        <a:xfrm>
          <a:off x="5603221" y="542836"/>
          <a:ext cx="2350753" cy="162184"/>
        </a:xfrm>
        <a:custGeom>
          <a:avLst/>
          <a:gdLst/>
          <a:ahLst/>
          <a:cxnLst/>
          <a:rect l="0" t="0" r="0" b="0"/>
          <a:pathLst>
            <a:path>
              <a:moveTo>
                <a:pt x="0" y="0"/>
              </a:moveTo>
              <a:lnTo>
                <a:pt x="0" y="81092"/>
              </a:lnTo>
              <a:lnTo>
                <a:pt x="2350753" y="81092"/>
              </a:lnTo>
              <a:lnTo>
                <a:pt x="2350753"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4679276-C613-4223-8F85-4A76E605E47E}">
      <dsp:nvSpPr>
        <dsp:cNvPr id="0" name=""/>
        <dsp:cNvSpPr/>
      </dsp:nvSpPr>
      <dsp:spPr>
        <a:xfrm>
          <a:off x="6710562" y="1091173"/>
          <a:ext cx="115845" cy="2548610"/>
        </a:xfrm>
        <a:custGeom>
          <a:avLst/>
          <a:gdLst/>
          <a:ahLst/>
          <a:cxnLst/>
          <a:rect l="0" t="0" r="0" b="0"/>
          <a:pathLst>
            <a:path>
              <a:moveTo>
                <a:pt x="0" y="0"/>
              </a:moveTo>
              <a:lnTo>
                <a:pt x="0" y="2548610"/>
              </a:lnTo>
              <a:lnTo>
                <a:pt x="115845" y="254861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E63BAA-F50E-4AA3-9A54-7EF41B6894B6}">
      <dsp:nvSpPr>
        <dsp:cNvPr id="0" name=""/>
        <dsp:cNvSpPr/>
      </dsp:nvSpPr>
      <dsp:spPr>
        <a:xfrm>
          <a:off x="6710562" y="1091173"/>
          <a:ext cx="115845" cy="2000273"/>
        </a:xfrm>
        <a:custGeom>
          <a:avLst/>
          <a:gdLst/>
          <a:ahLst/>
          <a:cxnLst/>
          <a:rect l="0" t="0" r="0" b="0"/>
          <a:pathLst>
            <a:path>
              <a:moveTo>
                <a:pt x="0" y="0"/>
              </a:moveTo>
              <a:lnTo>
                <a:pt x="0" y="2000273"/>
              </a:lnTo>
              <a:lnTo>
                <a:pt x="115845" y="20002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D464D9-0B30-4361-A929-7EB3F95564C7}">
      <dsp:nvSpPr>
        <dsp:cNvPr id="0" name=""/>
        <dsp:cNvSpPr/>
      </dsp:nvSpPr>
      <dsp:spPr>
        <a:xfrm>
          <a:off x="6710562" y="1091173"/>
          <a:ext cx="115845" cy="1451935"/>
        </a:xfrm>
        <a:custGeom>
          <a:avLst/>
          <a:gdLst/>
          <a:ahLst/>
          <a:cxnLst/>
          <a:rect l="0" t="0" r="0" b="0"/>
          <a:pathLst>
            <a:path>
              <a:moveTo>
                <a:pt x="0" y="0"/>
              </a:moveTo>
              <a:lnTo>
                <a:pt x="0" y="1451935"/>
              </a:lnTo>
              <a:lnTo>
                <a:pt x="115845" y="145193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422FD0-A580-45B0-AD76-96D99F40B51A}">
      <dsp:nvSpPr>
        <dsp:cNvPr id="0" name=""/>
        <dsp:cNvSpPr/>
      </dsp:nvSpPr>
      <dsp:spPr>
        <a:xfrm>
          <a:off x="6710562"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3623F6-1972-4732-BD6E-DAC5D844C462}">
      <dsp:nvSpPr>
        <dsp:cNvPr id="0" name=""/>
        <dsp:cNvSpPr/>
      </dsp:nvSpPr>
      <dsp:spPr>
        <a:xfrm>
          <a:off x="6710562"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343508-72A0-4FB2-9D5A-52FC46963C13}">
      <dsp:nvSpPr>
        <dsp:cNvPr id="0" name=""/>
        <dsp:cNvSpPr/>
      </dsp:nvSpPr>
      <dsp:spPr>
        <a:xfrm>
          <a:off x="5603221" y="542836"/>
          <a:ext cx="1416263" cy="162184"/>
        </a:xfrm>
        <a:custGeom>
          <a:avLst/>
          <a:gdLst/>
          <a:ahLst/>
          <a:cxnLst/>
          <a:rect l="0" t="0" r="0" b="0"/>
          <a:pathLst>
            <a:path>
              <a:moveTo>
                <a:pt x="0" y="0"/>
              </a:moveTo>
              <a:lnTo>
                <a:pt x="0" y="81092"/>
              </a:lnTo>
              <a:lnTo>
                <a:pt x="1416263" y="81092"/>
              </a:lnTo>
              <a:lnTo>
                <a:pt x="1416263"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320D5A-F52E-43FD-8A02-5201395C6A26}">
      <dsp:nvSpPr>
        <dsp:cNvPr id="0" name=""/>
        <dsp:cNvSpPr/>
      </dsp:nvSpPr>
      <dsp:spPr>
        <a:xfrm>
          <a:off x="5747017" y="1091173"/>
          <a:ext cx="115845" cy="1537997"/>
        </a:xfrm>
        <a:custGeom>
          <a:avLst/>
          <a:gdLst/>
          <a:ahLst/>
          <a:cxnLst/>
          <a:rect l="0" t="0" r="0" b="0"/>
          <a:pathLst>
            <a:path>
              <a:moveTo>
                <a:pt x="0" y="0"/>
              </a:moveTo>
              <a:lnTo>
                <a:pt x="0" y="1537997"/>
              </a:lnTo>
              <a:lnTo>
                <a:pt x="115845" y="15379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15EBBA-882A-4E09-8970-7BF97F366560}">
      <dsp:nvSpPr>
        <dsp:cNvPr id="0" name=""/>
        <dsp:cNvSpPr/>
      </dsp:nvSpPr>
      <dsp:spPr>
        <a:xfrm>
          <a:off x="5747017"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BE2029-ABF9-44DB-BF65-08B1BDD1ACEB}">
      <dsp:nvSpPr>
        <dsp:cNvPr id="0" name=""/>
        <dsp:cNvSpPr/>
      </dsp:nvSpPr>
      <dsp:spPr>
        <a:xfrm>
          <a:off x="5747017"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EBED17-9058-4A51-B9F1-DDC535CC5232}">
      <dsp:nvSpPr>
        <dsp:cNvPr id="0" name=""/>
        <dsp:cNvSpPr/>
      </dsp:nvSpPr>
      <dsp:spPr>
        <a:xfrm>
          <a:off x="5603221" y="542836"/>
          <a:ext cx="452718" cy="162184"/>
        </a:xfrm>
        <a:custGeom>
          <a:avLst/>
          <a:gdLst/>
          <a:ahLst/>
          <a:cxnLst/>
          <a:rect l="0" t="0" r="0" b="0"/>
          <a:pathLst>
            <a:path>
              <a:moveTo>
                <a:pt x="0" y="0"/>
              </a:moveTo>
              <a:lnTo>
                <a:pt x="0" y="81092"/>
              </a:lnTo>
              <a:lnTo>
                <a:pt x="452718" y="81092"/>
              </a:lnTo>
              <a:lnTo>
                <a:pt x="452718"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81DFF7-B1A0-4258-9E2C-F12787191217}">
      <dsp:nvSpPr>
        <dsp:cNvPr id="0" name=""/>
        <dsp:cNvSpPr/>
      </dsp:nvSpPr>
      <dsp:spPr>
        <a:xfrm>
          <a:off x="4812526" y="1091173"/>
          <a:ext cx="115845" cy="1451935"/>
        </a:xfrm>
        <a:custGeom>
          <a:avLst/>
          <a:gdLst/>
          <a:ahLst/>
          <a:cxnLst/>
          <a:rect l="0" t="0" r="0" b="0"/>
          <a:pathLst>
            <a:path>
              <a:moveTo>
                <a:pt x="0" y="0"/>
              </a:moveTo>
              <a:lnTo>
                <a:pt x="0" y="1451935"/>
              </a:lnTo>
              <a:lnTo>
                <a:pt x="115845" y="145193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C36A35-8398-4737-8A98-D3BAD91F53DF}">
      <dsp:nvSpPr>
        <dsp:cNvPr id="0" name=""/>
        <dsp:cNvSpPr/>
      </dsp:nvSpPr>
      <dsp:spPr>
        <a:xfrm>
          <a:off x="4812526"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44CE9C3-6CB7-4C84-99B6-3009CD2B48C7}">
      <dsp:nvSpPr>
        <dsp:cNvPr id="0" name=""/>
        <dsp:cNvSpPr/>
      </dsp:nvSpPr>
      <dsp:spPr>
        <a:xfrm>
          <a:off x="4812526"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C2F332-944C-4E18-B2F6-477E48AACA8A}">
      <dsp:nvSpPr>
        <dsp:cNvPr id="0" name=""/>
        <dsp:cNvSpPr/>
      </dsp:nvSpPr>
      <dsp:spPr>
        <a:xfrm>
          <a:off x="5121449" y="542836"/>
          <a:ext cx="481772" cy="162184"/>
        </a:xfrm>
        <a:custGeom>
          <a:avLst/>
          <a:gdLst/>
          <a:ahLst/>
          <a:cxnLst/>
          <a:rect l="0" t="0" r="0" b="0"/>
          <a:pathLst>
            <a:path>
              <a:moveTo>
                <a:pt x="481772" y="0"/>
              </a:moveTo>
              <a:lnTo>
                <a:pt x="481772" y="81092"/>
              </a:lnTo>
              <a:lnTo>
                <a:pt x="0" y="81092"/>
              </a:lnTo>
              <a:lnTo>
                <a:pt x="0"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3DCCBA-796E-43A1-8580-8350DCC5A99A}">
      <dsp:nvSpPr>
        <dsp:cNvPr id="0" name=""/>
        <dsp:cNvSpPr/>
      </dsp:nvSpPr>
      <dsp:spPr>
        <a:xfrm>
          <a:off x="3878036" y="1091173"/>
          <a:ext cx="115845" cy="1451935"/>
        </a:xfrm>
        <a:custGeom>
          <a:avLst/>
          <a:gdLst/>
          <a:ahLst/>
          <a:cxnLst/>
          <a:rect l="0" t="0" r="0" b="0"/>
          <a:pathLst>
            <a:path>
              <a:moveTo>
                <a:pt x="0" y="0"/>
              </a:moveTo>
              <a:lnTo>
                <a:pt x="0" y="1451935"/>
              </a:lnTo>
              <a:lnTo>
                <a:pt x="115845" y="145193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1F50BA-E80B-462E-BB6D-95C44A5CE603}">
      <dsp:nvSpPr>
        <dsp:cNvPr id="0" name=""/>
        <dsp:cNvSpPr/>
      </dsp:nvSpPr>
      <dsp:spPr>
        <a:xfrm>
          <a:off x="3878036"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B75A69-6991-409D-AEA5-BD089E9222C3}">
      <dsp:nvSpPr>
        <dsp:cNvPr id="0" name=""/>
        <dsp:cNvSpPr/>
      </dsp:nvSpPr>
      <dsp:spPr>
        <a:xfrm>
          <a:off x="3878036"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BFE0D8-3F1F-43EA-B140-6CA244E4CD57}">
      <dsp:nvSpPr>
        <dsp:cNvPr id="0" name=""/>
        <dsp:cNvSpPr/>
      </dsp:nvSpPr>
      <dsp:spPr>
        <a:xfrm>
          <a:off x="4186958" y="542836"/>
          <a:ext cx="1416263" cy="162184"/>
        </a:xfrm>
        <a:custGeom>
          <a:avLst/>
          <a:gdLst/>
          <a:ahLst/>
          <a:cxnLst/>
          <a:rect l="0" t="0" r="0" b="0"/>
          <a:pathLst>
            <a:path>
              <a:moveTo>
                <a:pt x="1416263" y="0"/>
              </a:moveTo>
              <a:lnTo>
                <a:pt x="1416263" y="81092"/>
              </a:lnTo>
              <a:lnTo>
                <a:pt x="0" y="81092"/>
              </a:lnTo>
              <a:lnTo>
                <a:pt x="0"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5690B4-9B18-4003-82FD-71D3DEC4DDF2}">
      <dsp:nvSpPr>
        <dsp:cNvPr id="0" name=""/>
        <dsp:cNvSpPr/>
      </dsp:nvSpPr>
      <dsp:spPr>
        <a:xfrm>
          <a:off x="2943545" y="1091173"/>
          <a:ext cx="115845" cy="2000273"/>
        </a:xfrm>
        <a:custGeom>
          <a:avLst/>
          <a:gdLst/>
          <a:ahLst/>
          <a:cxnLst/>
          <a:rect l="0" t="0" r="0" b="0"/>
          <a:pathLst>
            <a:path>
              <a:moveTo>
                <a:pt x="0" y="0"/>
              </a:moveTo>
              <a:lnTo>
                <a:pt x="0" y="2000273"/>
              </a:lnTo>
              <a:lnTo>
                <a:pt x="115845" y="20002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8E88B1-6739-4968-BCA0-151EB41C9A36}">
      <dsp:nvSpPr>
        <dsp:cNvPr id="0" name=""/>
        <dsp:cNvSpPr/>
      </dsp:nvSpPr>
      <dsp:spPr>
        <a:xfrm>
          <a:off x="2943545" y="1091173"/>
          <a:ext cx="115845" cy="1451935"/>
        </a:xfrm>
        <a:custGeom>
          <a:avLst/>
          <a:gdLst/>
          <a:ahLst/>
          <a:cxnLst/>
          <a:rect l="0" t="0" r="0" b="0"/>
          <a:pathLst>
            <a:path>
              <a:moveTo>
                <a:pt x="0" y="0"/>
              </a:moveTo>
              <a:lnTo>
                <a:pt x="0" y="1451935"/>
              </a:lnTo>
              <a:lnTo>
                <a:pt x="115845" y="145193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DCC53D-0EFD-423D-8704-AAB2D6389433}">
      <dsp:nvSpPr>
        <dsp:cNvPr id="0" name=""/>
        <dsp:cNvSpPr/>
      </dsp:nvSpPr>
      <dsp:spPr>
        <a:xfrm>
          <a:off x="2943545"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4BCF12-6800-4814-8A69-7CFD3742000F}">
      <dsp:nvSpPr>
        <dsp:cNvPr id="0" name=""/>
        <dsp:cNvSpPr/>
      </dsp:nvSpPr>
      <dsp:spPr>
        <a:xfrm>
          <a:off x="2943545"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96652F-2665-47BF-BB3E-E2EC355D9CE1}">
      <dsp:nvSpPr>
        <dsp:cNvPr id="0" name=""/>
        <dsp:cNvSpPr/>
      </dsp:nvSpPr>
      <dsp:spPr>
        <a:xfrm>
          <a:off x="3252467" y="542836"/>
          <a:ext cx="2350753" cy="162184"/>
        </a:xfrm>
        <a:custGeom>
          <a:avLst/>
          <a:gdLst/>
          <a:ahLst/>
          <a:cxnLst/>
          <a:rect l="0" t="0" r="0" b="0"/>
          <a:pathLst>
            <a:path>
              <a:moveTo>
                <a:pt x="2350753" y="0"/>
              </a:moveTo>
              <a:lnTo>
                <a:pt x="2350753" y="81092"/>
              </a:lnTo>
              <a:lnTo>
                <a:pt x="0" y="81092"/>
              </a:lnTo>
              <a:lnTo>
                <a:pt x="0"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7BCCD4-E970-4163-91E4-D62BA1F7944A}">
      <dsp:nvSpPr>
        <dsp:cNvPr id="0" name=""/>
        <dsp:cNvSpPr/>
      </dsp:nvSpPr>
      <dsp:spPr>
        <a:xfrm>
          <a:off x="2009054"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37DF95-E484-4655-938F-CAE68494BDFD}">
      <dsp:nvSpPr>
        <dsp:cNvPr id="0" name=""/>
        <dsp:cNvSpPr/>
      </dsp:nvSpPr>
      <dsp:spPr>
        <a:xfrm>
          <a:off x="2317977" y="542836"/>
          <a:ext cx="3285244" cy="162184"/>
        </a:xfrm>
        <a:custGeom>
          <a:avLst/>
          <a:gdLst/>
          <a:ahLst/>
          <a:cxnLst/>
          <a:rect l="0" t="0" r="0" b="0"/>
          <a:pathLst>
            <a:path>
              <a:moveTo>
                <a:pt x="3285244" y="0"/>
              </a:moveTo>
              <a:lnTo>
                <a:pt x="3285244" y="81092"/>
              </a:lnTo>
              <a:lnTo>
                <a:pt x="0" y="81092"/>
              </a:lnTo>
              <a:lnTo>
                <a:pt x="0"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CBF38C-E6CA-4379-A0B1-F1DEBA547B24}">
      <dsp:nvSpPr>
        <dsp:cNvPr id="0" name=""/>
        <dsp:cNvSpPr/>
      </dsp:nvSpPr>
      <dsp:spPr>
        <a:xfrm>
          <a:off x="1074564" y="1091173"/>
          <a:ext cx="115845" cy="884981"/>
        </a:xfrm>
        <a:custGeom>
          <a:avLst/>
          <a:gdLst/>
          <a:ahLst/>
          <a:cxnLst/>
          <a:rect l="0" t="0" r="0" b="0"/>
          <a:pathLst>
            <a:path>
              <a:moveTo>
                <a:pt x="0" y="0"/>
              </a:moveTo>
              <a:lnTo>
                <a:pt x="0" y="884981"/>
              </a:lnTo>
              <a:lnTo>
                <a:pt x="115845" y="88498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7C2500-4863-4C48-8471-37D9BDF00DA5}">
      <dsp:nvSpPr>
        <dsp:cNvPr id="0" name=""/>
        <dsp:cNvSpPr/>
      </dsp:nvSpPr>
      <dsp:spPr>
        <a:xfrm>
          <a:off x="1074564" y="1091173"/>
          <a:ext cx="115845" cy="1464848"/>
        </a:xfrm>
        <a:custGeom>
          <a:avLst/>
          <a:gdLst/>
          <a:ahLst/>
          <a:cxnLst/>
          <a:rect l="0" t="0" r="0" b="0"/>
          <a:pathLst>
            <a:path>
              <a:moveTo>
                <a:pt x="0" y="0"/>
              </a:moveTo>
              <a:lnTo>
                <a:pt x="0" y="1464848"/>
              </a:lnTo>
              <a:lnTo>
                <a:pt x="115845" y="146484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DD2EC2-3F85-4835-9072-4B11ECA3733C}">
      <dsp:nvSpPr>
        <dsp:cNvPr id="0" name=""/>
        <dsp:cNvSpPr/>
      </dsp:nvSpPr>
      <dsp:spPr>
        <a:xfrm>
          <a:off x="1074564"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C9D3D6-9DCC-442E-B9AB-B5EA30D6E5EB}">
      <dsp:nvSpPr>
        <dsp:cNvPr id="0" name=""/>
        <dsp:cNvSpPr/>
      </dsp:nvSpPr>
      <dsp:spPr>
        <a:xfrm>
          <a:off x="1383486" y="542836"/>
          <a:ext cx="4219735" cy="162184"/>
        </a:xfrm>
        <a:custGeom>
          <a:avLst/>
          <a:gdLst/>
          <a:ahLst/>
          <a:cxnLst/>
          <a:rect l="0" t="0" r="0" b="0"/>
          <a:pathLst>
            <a:path>
              <a:moveTo>
                <a:pt x="4219735" y="0"/>
              </a:moveTo>
              <a:lnTo>
                <a:pt x="4219735" y="81092"/>
              </a:lnTo>
              <a:lnTo>
                <a:pt x="0" y="81092"/>
              </a:lnTo>
              <a:lnTo>
                <a:pt x="0"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1CA0B2-05A2-4ED0-8776-148B5AE04983}">
      <dsp:nvSpPr>
        <dsp:cNvPr id="0" name=""/>
        <dsp:cNvSpPr/>
      </dsp:nvSpPr>
      <dsp:spPr>
        <a:xfrm>
          <a:off x="140073" y="1091173"/>
          <a:ext cx="115845" cy="2548610"/>
        </a:xfrm>
        <a:custGeom>
          <a:avLst/>
          <a:gdLst/>
          <a:ahLst/>
          <a:cxnLst/>
          <a:rect l="0" t="0" r="0" b="0"/>
          <a:pathLst>
            <a:path>
              <a:moveTo>
                <a:pt x="0" y="0"/>
              </a:moveTo>
              <a:lnTo>
                <a:pt x="0" y="2548610"/>
              </a:lnTo>
              <a:lnTo>
                <a:pt x="115845" y="254861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53C38FB-07D6-48C9-997A-D71D28BF107F}">
      <dsp:nvSpPr>
        <dsp:cNvPr id="0" name=""/>
        <dsp:cNvSpPr/>
      </dsp:nvSpPr>
      <dsp:spPr>
        <a:xfrm>
          <a:off x="140073" y="1091173"/>
          <a:ext cx="115845" cy="2000273"/>
        </a:xfrm>
        <a:custGeom>
          <a:avLst/>
          <a:gdLst/>
          <a:ahLst/>
          <a:cxnLst/>
          <a:rect l="0" t="0" r="0" b="0"/>
          <a:pathLst>
            <a:path>
              <a:moveTo>
                <a:pt x="0" y="0"/>
              </a:moveTo>
              <a:lnTo>
                <a:pt x="0" y="2000273"/>
              </a:lnTo>
              <a:lnTo>
                <a:pt x="115845" y="20002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D186D7-31EC-4A3D-94C2-9D13E82EFFAE}">
      <dsp:nvSpPr>
        <dsp:cNvPr id="0" name=""/>
        <dsp:cNvSpPr/>
      </dsp:nvSpPr>
      <dsp:spPr>
        <a:xfrm>
          <a:off x="140073" y="1091173"/>
          <a:ext cx="115845" cy="1451935"/>
        </a:xfrm>
        <a:custGeom>
          <a:avLst/>
          <a:gdLst/>
          <a:ahLst/>
          <a:cxnLst/>
          <a:rect l="0" t="0" r="0" b="0"/>
          <a:pathLst>
            <a:path>
              <a:moveTo>
                <a:pt x="0" y="0"/>
              </a:moveTo>
              <a:lnTo>
                <a:pt x="0" y="1451935"/>
              </a:lnTo>
              <a:lnTo>
                <a:pt x="115845" y="145193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334D04-E729-4E15-9285-FEADA0FD2F79}">
      <dsp:nvSpPr>
        <dsp:cNvPr id="0" name=""/>
        <dsp:cNvSpPr/>
      </dsp:nvSpPr>
      <dsp:spPr>
        <a:xfrm>
          <a:off x="140073" y="1091173"/>
          <a:ext cx="115845" cy="903598"/>
        </a:xfrm>
        <a:custGeom>
          <a:avLst/>
          <a:gdLst/>
          <a:ahLst/>
          <a:cxnLst/>
          <a:rect l="0" t="0" r="0" b="0"/>
          <a:pathLst>
            <a:path>
              <a:moveTo>
                <a:pt x="0" y="0"/>
              </a:moveTo>
              <a:lnTo>
                <a:pt x="0" y="903598"/>
              </a:lnTo>
              <a:lnTo>
                <a:pt x="115845" y="90359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369CB2-4E67-4995-BD0C-79A9C58BF014}">
      <dsp:nvSpPr>
        <dsp:cNvPr id="0" name=""/>
        <dsp:cNvSpPr/>
      </dsp:nvSpPr>
      <dsp:spPr>
        <a:xfrm>
          <a:off x="140073" y="1091173"/>
          <a:ext cx="115845" cy="355260"/>
        </a:xfrm>
        <a:custGeom>
          <a:avLst/>
          <a:gdLst/>
          <a:ahLst/>
          <a:cxnLst/>
          <a:rect l="0" t="0" r="0" b="0"/>
          <a:pathLst>
            <a:path>
              <a:moveTo>
                <a:pt x="0" y="0"/>
              </a:moveTo>
              <a:lnTo>
                <a:pt x="0" y="355260"/>
              </a:lnTo>
              <a:lnTo>
                <a:pt x="115845" y="3552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5EC859-7248-4FBE-AAC0-34E59A4B5E3A}">
      <dsp:nvSpPr>
        <dsp:cNvPr id="0" name=""/>
        <dsp:cNvSpPr/>
      </dsp:nvSpPr>
      <dsp:spPr>
        <a:xfrm>
          <a:off x="448995" y="542836"/>
          <a:ext cx="5154225" cy="162184"/>
        </a:xfrm>
        <a:custGeom>
          <a:avLst/>
          <a:gdLst/>
          <a:ahLst/>
          <a:cxnLst/>
          <a:rect l="0" t="0" r="0" b="0"/>
          <a:pathLst>
            <a:path>
              <a:moveTo>
                <a:pt x="5154225" y="0"/>
              </a:moveTo>
              <a:lnTo>
                <a:pt x="5154225" y="81092"/>
              </a:lnTo>
              <a:lnTo>
                <a:pt x="0" y="81092"/>
              </a:lnTo>
              <a:lnTo>
                <a:pt x="0" y="1621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C8FE8C-3EAF-4DCB-B78C-936D0F26F435}">
      <dsp:nvSpPr>
        <dsp:cNvPr id="0" name=""/>
        <dsp:cNvSpPr/>
      </dsp:nvSpPr>
      <dsp:spPr>
        <a:xfrm>
          <a:off x="4998722" y="603"/>
          <a:ext cx="1208999" cy="542232"/>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INSURANCE COMMISSIONER</a:t>
          </a:r>
        </a:p>
        <a:p>
          <a:pPr marL="0" lvl="0" indent="0" algn="ctr" defTabSz="222250">
            <a:lnSpc>
              <a:spcPct val="90000"/>
            </a:lnSpc>
            <a:spcBef>
              <a:spcPct val="0"/>
            </a:spcBef>
            <a:spcAft>
              <a:spcPct val="35000"/>
            </a:spcAft>
            <a:buNone/>
          </a:pPr>
          <a:r>
            <a:rPr lang="en-US" sz="500" b="0" kern="1200" dirty="0"/>
            <a:t>Ricardo Lara</a:t>
          </a:r>
        </a:p>
        <a:p>
          <a:pPr marL="0" lvl="0" indent="0" algn="ctr" defTabSz="222250">
            <a:lnSpc>
              <a:spcPct val="90000"/>
            </a:lnSpc>
            <a:spcBef>
              <a:spcPct val="0"/>
            </a:spcBef>
            <a:spcAft>
              <a:spcPct val="35000"/>
            </a:spcAft>
            <a:buNone/>
          </a:pPr>
          <a:r>
            <a:rPr lang="en-US" sz="500" b="1" kern="1200" dirty="0"/>
            <a:t>CHIEF DEPUTY COMMISSIONER</a:t>
          </a:r>
          <a:br>
            <a:rPr lang="en-US" sz="500" b="1" kern="1200" dirty="0"/>
          </a:br>
          <a:r>
            <a:rPr lang="en-US" sz="500" b="0" kern="1200" dirty="0"/>
            <a:t>Michael Martinez</a:t>
          </a:r>
        </a:p>
      </dsp:txBody>
      <dsp:txXfrm>
        <a:off x="4998722" y="603"/>
        <a:ext cx="1208999" cy="542232"/>
      </dsp:txXfrm>
    </dsp:sp>
    <dsp:sp modelId="{EB12E4D8-E7F1-4C62-B520-31141AFC5A55}">
      <dsp:nvSpPr>
        <dsp:cNvPr id="0" name=""/>
        <dsp:cNvSpPr/>
      </dsp:nvSpPr>
      <dsp:spPr>
        <a:xfrm>
          <a:off x="62842"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ADMINISTRATION AND LICENSING SERVICES</a:t>
          </a:r>
          <a:br>
            <a:rPr lang="en-US" sz="500" b="1" kern="1200" dirty="0"/>
          </a:br>
          <a:r>
            <a:rPr lang="en-US" sz="500" b="0" kern="1200" dirty="0"/>
            <a:t>Laurie Menchaca</a:t>
          </a:r>
          <a:br>
            <a:rPr lang="en-US" sz="500" b="0" kern="1200" dirty="0"/>
          </a:br>
          <a:r>
            <a:rPr lang="en-US" sz="500" b="0" kern="1200" dirty="0"/>
            <a:t>Deputy Commissioner</a:t>
          </a:r>
        </a:p>
      </dsp:txBody>
      <dsp:txXfrm>
        <a:off x="62842" y="705020"/>
        <a:ext cx="772306" cy="386153"/>
      </dsp:txXfrm>
    </dsp:sp>
    <dsp:sp modelId="{230D7DAA-94E0-462D-B5DB-F05944C037A5}">
      <dsp:nvSpPr>
        <dsp:cNvPr id="0" name=""/>
        <dsp:cNvSpPr/>
      </dsp:nvSpPr>
      <dsp:spPr>
        <a:xfrm>
          <a:off x="255919"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FINANCIAL AND BUSINESS MANAGEMENT DIVISION</a:t>
          </a:r>
        </a:p>
      </dsp:txBody>
      <dsp:txXfrm>
        <a:off x="255919" y="1253358"/>
        <a:ext cx="772306" cy="386153"/>
      </dsp:txXfrm>
    </dsp:sp>
    <dsp:sp modelId="{8D1C9935-754B-4838-9EC8-46C1CFB880AD}">
      <dsp:nvSpPr>
        <dsp:cNvPr id="0" name=""/>
        <dsp:cNvSpPr/>
      </dsp:nvSpPr>
      <dsp:spPr>
        <a:xfrm>
          <a:off x="255919"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HUMAN RESOURCES MANAGEMENT DIVISION</a:t>
          </a:r>
        </a:p>
      </dsp:txBody>
      <dsp:txXfrm>
        <a:off x="255919" y="1801695"/>
        <a:ext cx="772306" cy="386153"/>
      </dsp:txXfrm>
    </dsp:sp>
    <dsp:sp modelId="{57808EC3-FB9D-48C4-BF88-A20C0DA8274F}">
      <dsp:nvSpPr>
        <dsp:cNvPr id="0" name=""/>
        <dsp:cNvSpPr/>
      </dsp:nvSpPr>
      <dsp:spPr>
        <a:xfrm>
          <a:off x="255919" y="2350033"/>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INFORMATION TECHNOLOGY DIVISION</a:t>
          </a:r>
        </a:p>
      </dsp:txBody>
      <dsp:txXfrm>
        <a:off x="255919" y="2350033"/>
        <a:ext cx="772306" cy="386153"/>
      </dsp:txXfrm>
    </dsp:sp>
    <dsp:sp modelId="{D6A7B7D3-8DDB-444B-89D2-0D44E54D31ED}">
      <dsp:nvSpPr>
        <dsp:cNvPr id="0" name=""/>
        <dsp:cNvSpPr/>
      </dsp:nvSpPr>
      <dsp:spPr>
        <a:xfrm>
          <a:off x="255919" y="289837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LICENSING SERVICES DIVISION</a:t>
          </a:r>
        </a:p>
      </dsp:txBody>
      <dsp:txXfrm>
        <a:off x="255919" y="2898370"/>
        <a:ext cx="772306" cy="386153"/>
      </dsp:txXfrm>
    </dsp:sp>
    <dsp:sp modelId="{AC6CB7B1-E1C0-4A04-B232-DDB59EF6E6A3}">
      <dsp:nvSpPr>
        <dsp:cNvPr id="0" name=""/>
        <dsp:cNvSpPr/>
      </dsp:nvSpPr>
      <dsp:spPr>
        <a:xfrm>
          <a:off x="255919" y="344670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ADMINISTRATIVE </a:t>
          </a:r>
          <a:br>
            <a:rPr lang="en-US" sz="500" b="1" kern="1200" dirty="0"/>
          </a:br>
          <a:r>
            <a:rPr lang="en-US" sz="500" b="1" kern="1200" dirty="0"/>
            <a:t>HEARING BUREAU</a:t>
          </a:r>
        </a:p>
      </dsp:txBody>
      <dsp:txXfrm>
        <a:off x="255919" y="3446708"/>
        <a:ext cx="772306" cy="386153"/>
      </dsp:txXfrm>
    </dsp:sp>
    <dsp:sp modelId="{5AFBDEEA-44F9-4D0A-B695-80C0193C9A5A}">
      <dsp:nvSpPr>
        <dsp:cNvPr id="0" name=""/>
        <dsp:cNvSpPr/>
      </dsp:nvSpPr>
      <dsp:spPr>
        <a:xfrm>
          <a:off x="997333"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CLIMATE AND SUSTAINABILITY</a:t>
          </a:r>
          <a:br>
            <a:rPr lang="en-US" sz="500" b="1" kern="1200" dirty="0"/>
          </a:br>
          <a:r>
            <a:rPr lang="en-US" sz="500" b="0" kern="1200" dirty="0"/>
            <a:t>Mike Peterson</a:t>
          </a:r>
          <a:br>
            <a:rPr lang="en-US" sz="500" b="0" kern="1200" dirty="0"/>
          </a:br>
          <a:r>
            <a:rPr lang="en-US" sz="500" b="0" kern="1200" dirty="0"/>
            <a:t>Deputy Commissioner</a:t>
          </a:r>
        </a:p>
      </dsp:txBody>
      <dsp:txXfrm>
        <a:off x="997333" y="705020"/>
        <a:ext cx="772306" cy="386153"/>
      </dsp:txXfrm>
    </dsp:sp>
    <dsp:sp modelId="{61D2FC3C-DC7C-4748-A0DD-133BBB7C198D}">
      <dsp:nvSpPr>
        <dsp:cNvPr id="0" name=""/>
        <dsp:cNvSpPr/>
      </dsp:nvSpPr>
      <dsp:spPr>
        <a:xfrm>
          <a:off x="1190409"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CLIMATE RISK AND SUSTAINABILITY</a:t>
          </a:r>
        </a:p>
      </dsp:txBody>
      <dsp:txXfrm>
        <a:off x="1190409" y="1253358"/>
        <a:ext cx="772306" cy="386153"/>
      </dsp:txXfrm>
    </dsp:sp>
    <dsp:sp modelId="{EFF20375-4CCB-41C3-8469-3CDAAA8C9C89}">
      <dsp:nvSpPr>
        <dsp:cNvPr id="0" name=""/>
        <dsp:cNvSpPr/>
      </dsp:nvSpPr>
      <dsp:spPr>
        <a:xfrm>
          <a:off x="1190409" y="2362946"/>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DATA ANALYTICS </a:t>
          </a:r>
          <a:br>
            <a:rPr lang="en-US" sz="500" b="1" kern="1200" dirty="0"/>
          </a:br>
          <a:r>
            <a:rPr lang="en-US" sz="500" b="1" kern="1200" dirty="0"/>
            <a:t>AND REPORTING</a:t>
          </a:r>
        </a:p>
      </dsp:txBody>
      <dsp:txXfrm>
        <a:off x="1190409" y="2362946"/>
        <a:ext cx="772306" cy="386153"/>
      </dsp:txXfrm>
    </dsp:sp>
    <dsp:sp modelId="{B1C3830A-CC2B-4A45-B52B-4CAAB741C3D7}">
      <dsp:nvSpPr>
        <dsp:cNvPr id="0" name=""/>
        <dsp:cNvSpPr/>
      </dsp:nvSpPr>
      <dsp:spPr>
        <a:xfrm>
          <a:off x="1190409" y="1783079"/>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SPECIAL ADVISOR FOR BIODIVERSITY AND INCLUSIVE INSURANCE</a:t>
          </a:r>
        </a:p>
      </dsp:txBody>
      <dsp:txXfrm>
        <a:off x="1190409" y="1783079"/>
        <a:ext cx="772306" cy="386153"/>
      </dsp:txXfrm>
    </dsp:sp>
    <dsp:sp modelId="{714D4D66-57CB-44E1-9470-6ECBE1235C2D}">
      <dsp:nvSpPr>
        <dsp:cNvPr id="0" name=""/>
        <dsp:cNvSpPr/>
      </dsp:nvSpPr>
      <dsp:spPr>
        <a:xfrm>
          <a:off x="1931824"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COMMUNICATIONS AND PRESS RELATIONS</a:t>
          </a:r>
          <a:br>
            <a:rPr lang="en-US" sz="500" b="1" kern="1200" dirty="0"/>
          </a:br>
          <a:r>
            <a:rPr lang="en-US" sz="500" b="0" kern="1200" dirty="0"/>
            <a:t>Michael Soller</a:t>
          </a:r>
          <a:br>
            <a:rPr lang="en-US" sz="500" b="0" kern="1200" dirty="0"/>
          </a:br>
          <a:r>
            <a:rPr lang="en-US" sz="500" b="0" kern="1200" dirty="0"/>
            <a:t>Deputy Commissioner</a:t>
          </a:r>
        </a:p>
      </dsp:txBody>
      <dsp:txXfrm>
        <a:off x="1931824" y="705020"/>
        <a:ext cx="772306" cy="386153"/>
      </dsp:txXfrm>
    </dsp:sp>
    <dsp:sp modelId="{599EC8A7-784D-4CF4-956B-8E5FE28C952D}">
      <dsp:nvSpPr>
        <dsp:cNvPr id="0" name=""/>
        <dsp:cNvSpPr/>
      </dsp:nvSpPr>
      <dsp:spPr>
        <a:xfrm>
          <a:off x="2124900"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PRESS SECRETARY</a:t>
          </a:r>
        </a:p>
      </dsp:txBody>
      <dsp:txXfrm>
        <a:off x="2124900" y="1253358"/>
        <a:ext cx="772306" cy="386153"/>
      </dsp:txXfrm>
    </dsp:sp>
    <dsp:sp modelId="{3BEB44FF-3B5E-42FC-BDCC-734D7F6A2274}">
      <dsp:nvSpPr>
        <dsp:cNvPr id="0" name=""/>
        <dsp:cNvSpPr/>
      </dsp:nvSpPr>
      <dsp:spPr>
        <a:xfrm>
          <a:off x="2866314"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COMMUNITY RELATIONS AND OUTREACH</a:t>
          </a:r>
          <a:br>
            <a:rPr lang="en-US" sz="500" b="1" kern="1200" dirty="0"/>
          </a:br>
          <a:r>
            <a:rPr lang="en-US" sz="500" b="0" kern="1200" dirty="0"/>
            <a:t>Julia Juarez</a:t>
          </a:r>
          <a:br>
            <a:rPr lang="en-US" sz="500" b="0" kern="1200" dirty="0"/>
          </a:br>
          <a:r>
            <a:rPr lang="en-US" sz="500" b="0" kern="1200" dirty="0"/>
            <a:t>Deputy Commissioner</a:t>
          </a:r>
        </a:p>
      </dsp:txBody>
      <dsp:txXfrm>
        <a:off x="2866314" y="705020"/>
        <a:ext cx="772306" cy="386153"/>
      </dsp:txXfrm>
    </dsp:sp>
    <dsp:sp modelId="{21A9EEEE-6037-41D6-83BA-1F6E8E044818}">
      <dsp:nvSpPr>
        <dsp:cNvPr id="0" name=""/>
        <dsp:cNvSpPr/>
      </dsp:nvSpPr>
      <dsp:spPr>
        <a:xfrm>
          <a:off x="3059391"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COMMUNITY RELATIONS AND OUTREACH</a:t>
          </a:r>
          <a:br>
            <a:rPr lang="en-US" sz="500" b="1" kern="1200" dirty="0"/>
          </a:br>
          <a:r>
            <a:rPr lang="en-US" sz="500" b="1" kern="1200" dirty="0"/>
            <a:t>(Northern CA)</a:t>
          </a:r>
        </a:p>
      </dsp:txBody>
      <dsp:txXfrm>
        <a:off x="3059391" y="1253358"/>
        <a:ext cx="772306" cy="386153"/>
      </dsp:txXfrm>
    </dsp:sp>
    <dsp:sp modelId="{ED706D20-EAB5-4F7A-9829-E7BFF58C1888}">
      <dsp:nvSpPr>
        <dsp:cNvPr id="0" name=""/>
        <dsp:cNvSpPr/>
      </dsp:nvSpPr>
      <dsp:spPr>
        <a:xfrm>
          <a:off x="3059391"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COMMUNITY RELATIONS AND OUTREACH</a:t>
          </a:r>
          <a:br>
            <a:rPr lang="en-US" sz="500" b="1" kern="1200" dirty="0"/>
          </a:br>
          <a:r>
            <a:rPr lang="en-US" sz="500" b="1" kern="1200" dirty="0"/>
            <a:t>(Southern CA)</a:t>
          </a:r>
        </a:p>
      </dsp:txBody>
      <dsp:txXfrm>
        <a:off x="3059391" y="1801695"/>
        <a:ext cx="772306" cy="386153"/>
      </dsp:txXfrm>
    </dsp:sp>
    <dsp:sp modelId="{EBF43E79-2C8D-43CB-84BC-20B9100B0FCF}">
      <dsp:nvSpPr>
        <dsp:cNvPr id="0" name=""/>
        <dsp:cNvSpPr/>
      </dsp:nvSpPr>
      <dsp:spPr>
        <a:xfrm>
          <a:off x="3059391" y="2350033"/>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CALIFORNIA </a:t>
          </a:r>
          <a:br>
            <a:rPr lang="en-US" sz="500" b="1" kern="1200" dirty="0"/>
          </a:br>
          <a:r>
            <a:rPr lang="en-US" sz="500" b="1" kern="1200" dirty="0"/>
            <a:t>LOW COST AUTO</a:t>
          </a:r>
        </a:p>
      </dsp:txBody>
      <dsp:txXfrm>
        <a:off x="3059391" y="2350033"/>
        <a:ext cx="772306" cy="386153"/>
      </dsp:txXfrm>
    </dsp:sp>
    <dsp:sp modelId="{7DC27677-7C01-4017-A2F4-87D25EDE4A89}">
      <dsp:nvSpPr>
        <dsp:cNvPr id="0" name=""/>
        <dsp:cNvSpPr/>
      </dsp:nvSpPr>
      <dsp:spPr>
        <a:xfrm>
          <a:off x="3059391" y="289837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OMBUDSMAN</a:t>
          </a:r>
        </a:p>
      </dsp:txBody>
      <dsp:txXfrm>
        <a:off x="3059391" y="2898370"/>
        <a:ext cx="772306" cy="386153"/>
      </dsp:txXfrm>
    </dsp:sp>
    <dsp:sp modelId="{CD28EE2E-A8D3-49C1-9D0D-2FB5B18FD06C}">
      <dsp:nvSpPr>
        <dsp:cNvPr id="0" name=""/>
        <dsp:cNvSpPr/>
      </dsp:nvSpPr>
      <dsp:spPr>
        <a:xfrm>
          <a:off x="3800805"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CONSUMER SERVICES AND MARKET CONDUCT</a:t>
          </a:r>
          <a:br>
            <a:rPr lang="en-US" sz="500" b="1" kern="1200" dirty="0"/>
          </a:br>
          <a:r>
            <a:rPr lang="en-US" sz="500" b="0" kern="1200" dirty="0"/>
            <a:t>Tony Cignarale</a:t>
          </a:r>
          <a:br>
            <a:rPr lang="en-US" sz="500" b="0" kern="1200" dirty="0"/>
          </a:br>
          <a:r>
            <a:rPr lang="en-US" sz="500" b="0" kern="1200" dirty="0"/>
            <a:t>Deputy Commissioner</a:t>
          </a:r>
        </a:p>
      </dsp:txBody>
      <dsp:txXfrm>
        <a:off x="3800805" y="705020"/>
        <a:ext cx="772306" cy="386153"/>
      </dsp:txXfrm>
    </dsp:sp>
    <dsp:sp modelId="{322E9F14-C5CB-4FD7-96B7-E0F2CCC0A15F}">
      <dsp:nvSpPr>
        <dsp:cNvPr id="0" name=""/>
        <dsp:cNvSpPr/>
      </dsp:nvSpPr>
      <dsp:spPr>
        <a:xfrm>
          <a:off x="3993882"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CONSUMER SERVICES DIVISION</a:t>
          </a:r>
        </a:p>
      </dsp:txBody>
      <dsp:txXfrm>
        <a:off x="3993882" y="1253358"/>
        <a:ext cx="772306" cy="386153"/>
      </dsp:txXfrm>
    </dsp:sp>
    <dsp:sp modelId="{EF7C96A9-B2DE-4AB1-B590-9CA0503A5A44}">
      <dsp:nvSpPr>
        <dsp:cNvPr id="0" name=""/>
        <dsp:cNvSpPr/>
      </dsp:nvSpPr>
      <dsp:spPr>
        <a:xfrm>
          <a:off x="3993882"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MARKET CONDUCT </a:t>
          </a:r>
          <a:br>
            <a:rPr lang="en-US" sz="500" b="1" kern="1200" dirty="0"/>
          </a:br>
          <a:r>
            <a:rPr lang="en-US" sz="500" b="1" kern="1200" dirty="0"/>
            <a:t>DIVISION</a:t>
          </a:r>
        </a:p>
      </dsp:txBody>
      <dsp:txXfrm>
        <a:off x="3993882" y="1801695"/>
        <a:ext cx="772306" cy="386153"/>
      </dsp:txXfrm>
    </dsp:sp>
    <dsp:sp modelId="{1805F68F-8FEC-497A-A7DC-689692EC6884}">
      <dsp:nvSpPr>
        <dsp:cNvPr id="0" name=""/>
        <dsp:cNvSpPr/>
      </dsp:nvSpPr>
      <dsp:spPr>
        <a:xfrm>
          <a:off x="3993882" y="2350033"/>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CONSUMER LAW </a:t>
          </a:r>
          <a:br>
            <a:rPr lang="en-US" sz="500" b="1" kern="1200" dirty="0"/>
          </a:br>
          <a:r>
            <a:rPr lang="en-US" sz="500" b="1" kern="1200" dirty="0"/>
            <a:t>UNIT</a:t>
          </a:r>
        </a:p>
      </dsp:txBody>
      <dsp:txXfrm>
        <a:off x="3993882" y="2350033"/>
        <a:ext cx="772306" cy="386153"/>
      </dsp:txXfrm>
    </dsp:sp>
    <dsp:sp modelId="{656D84FE-6DC9-4D63-AC76-2776179517B6}">
      <dsp:nvSpPr>
        <dsp:cNvPr id="0" name=""/>
        <dsp:cNvSpPr/>
      </dsp:nvSpPr>
      <dsp:spPr>
        <a:xfrm>
          <a:off x="4735296"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ENFORCEMENT</a:t>
          </a:r>
          <a:br>
            <a:rPr lang="en-US" sz="500" b="1" kern="1200" dirty="0"/>
          </a:br>
          <a:r>
            <a:rPr lang="en-US" sz="500" b="0" kern="1200" dirty="0"/>
            <a:t>George Mueller</a:t>
          </a:r>
          <a:br>
            <a:rPr lang="en-US" sz="500" b="0" kern="1200" dirty="0"/>
          </a:br>
          <a:r>
            <a:rPr lang="en-US" sz="500" b="0" kern="1200" dirty="0"/>
            <a:t>Deputy Commissioner</a:t>
          </a:r>
        </a:p>
      </dsp:txBody>
      <dsp:txXfrm>
        <a:off x="4735296" y="705020"/>
        <a:ext cx="772306" cy="386153"/>
      </dsp:txXfrm>
    </dsp:sp>
    <dsp:sp modelId="{5D689309-B168-45E3-ADC0-20B8F35D6286}">
      <dsp:nvSpPr>
        <dsp:cNvPr id="0" name=""/>
        <dsp:cNvSpPr/>
      </dsp:nvSpPr>
      <dsp:spPr>
        <a:xfrm>
          <a:off x="4928372"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ENFORCEMENT ADMINISTRATION</a:t>
          </a:r>
        </a:p>
      </dsp:txBody>
      <dsp:txXfrm>
        <a:off x="4928372" y="1253358"/>
        <a:ext cx="772306" cy="386153"/>
      </dsp:txXfrm>
    </dsp:sp>
    <dsp:sp modelId="{9DEC1FB4-1AE9-4B3E-8FB6-CEC7911145C7}">
      <dsp:nvSpPr>
        <dsp:cNvPr id="0" name=""/>
        <dsp:cNvSpPr/>
      </dsp:nvSpPr>
      <dsp:spPr>
        <a:xfrm>
          <a:off x="4928372"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FRAUD </a:t>
          </a:r>
          <a:br>
            <a:rPr lang="en-US" sz="500" b="1" kern="1200" dirty="0"/>
          </a:br>
          <a:r>
            <a:rPr lang="en-US" sz="500" b="1" kern="1200" dirty="0"/>
            <a:t>DIVISION</a:t>
          </a:r>
        </a:p>
      </dsp:txBody>
      <dsp:txXfrm>
        <a:off x="4928372" y="1801695"/>
        <a:ext cx="772306" cy="386153"/>
      </dsp:txXfrm>
    </dsp:sp>
    <dsp:sp modelId="{B4E91F63-CA4C-42AA-849C-5B5D42AFA075}">
      <dsp:nvSpPr>
        <dsp:cNvPr id="0" name=""/>
        <dsp:cNvSpPr/>
      </dsp:nvSpPr>
      <dsp:spPr>
        <a:xfrm>
          <a:off x="4928372" y="2350033"/>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INVESTIGATION </a:t>
          </a:r>
          <a:br>
            <a:rPr lang="en-US" sz="500" b="1" kern="1200" dirty="0"/>
          </a:br>
          <a:r>
            <a:rPr lang="en-US" sz="500" b="1" kern="1200" dirty="0"/>
            <a:t>DIVISION</a:t>
          </a:r>
        </a:p>
      </dsp:txBody>
      <dsp:txXfrm>
        <a:off x="4928372" y="2350033"/>
        <a:ext cx="772306" cy="386153"/>
      </dsp:txXfrm>
    </dsp:sp>
    <dsp:sp modelId="{EF5AF21C-0E1B-43B5-B8D3-C22B57474CCA}">
      <dsp:nvSpPr>
        <dsp:cNvPr id="0" name=""/>
        <dsp:cNvSpPr/>
      </dsp:nvSpPr>
      <dsp:spPr>
        <a:xfrm>
          <a:off x="5669786"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EXECUTIVE OFFICE</a:t>
          </a:r>
        </a:p>
      </dsp:txBody>
      <dsp:txXfrm>
        <a:off x="5669786" y="705020"/>
        <a:ext cx="772306" cy="386153"/>
      </dsp:txXfrm>
    </dsp:sp>
    <dsp:sp modelId="{A71C8719-DB65-4E0C-902E-4753F616BABA}">
      <dsp:nvSpPr>
        <dsp:cNvPr id="0" name=""/>
        <dsp:cNvSpPr/>
      </dsp:nvSpPr>
      <dsp:spPr>
        <a:xfrm>
          <a:off x="5862863"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OFFICE OF CIVIL RIGHTS</a:t>
          </a:r>
        </a:p>
      </dsp:txBody>
      <dsp:txXfrm>
        <a:off x="5862863" y="1253358"/>
        <a:ext cx="772306" cy="386153"/>
      </dsp:txXfrm>
    </dsp:sp>
    <dsp:sp modelId="{7F8B528A-EC44-4CBB-82D5-CA1E2D2F8FFB}">
      <dsp:nvSpPr>
        <dsp:cNvPr id="0" name=""/>
        <dsp:cNvSpPr/>
      </dsp:nvSpPr>
      <dsp:spPr>
        <a:xfrm>
          <a:off x="5862863"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OFFICE OF STRATEGIC PLANNING AND INITIATIVES</a:t>
          </a:r>
        </a:p>
      </dsp:txBody>
      <dsp:txXfrm>
        <a:off x="5862863" y="1801695"/>
        <a:ext cx="772306" cy="386153"/>
      </dsp:txXfrm>
    </dsp:sp>
    <dsp:sp modelId="{58B79419-0173-4F17-A6C8-C2AE9A016BF8}">
      <dsp:nvSpPr>
        <dsp:cNvPr id="0" name=""/>
        <dsp:cNvSpPr/>
      </dsp:nvSpPr>
      <dsp:spPr>
        <a:xfrm>
          <a:off x="5862863" y="2350033"/>
          <a:ext cx="801360" cy="55827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Font typeface="Arial" panose="020B0604020202020204" pitchFamily="34" charset="0"/>
            <a:buNone/>
          </a:pPr>
          <a:r>
            <a:rPr lang="en-US" sz="500" b="1" kern="1200" dirty="0"/>
            <a:t>ORGANIZATIONAL ACCOUNTABILITY OFFICE</a:t>
          </a:r>
        </a:p>
        <a:p>
          <a:pPr marL="0" lvl="0" indent="0" algn="l" defTabSz="222250">
            <a:lnSpc>
              <a:spcPct val="90000"/>
            </a:lnSpc>
            <a:spcBef>
              <a:spcPct val="0"/>
            </a:spcBef>
            <a:spcAft>
              <a:spcPct val="35000"/>
            </a:spcAft>
            <a:buFont typeface="Arial" panose="020B0604020202020204" pitchFamily="34" charset="0"/>
            <a:buNone/>
          </a:pPr>
          <a:r>
            <a:rPr lang="en-US" sz="500" b="1" i="0" kern="1200" dirty="0"/>
            <a:t>* </a:t>
          </a:r>
          <a:r>
            <a:rPr lang="en-US" sz="500" b="0" i="0" kern="1200" dirty="0"/>
            <a:t>Internal Audits</a:t>
          </a:r>
          <a:br>
            <a:rPr lang="en-US" sz="500" b="0" i="0" kern="1200" dirty="0"/>
          </a:br>
          <a:r>
            <a:rPr lang="en-US" sz="500" b="0" i="0" kern="1200" dirty="0"/>
            <a:t>* Information Security Office</a:t>
          </a:r>
          <a:br>
            <a:rPr lang="en-US" sz="500" b="0" i="0" kern="1200" dirty="0"/>
          </a:br>
          <a:r>
            <a:rPr lang="en-US" sz="500" b="0" i="0" kern="1200" dirty="0"/>
            <a:t>* Risk and Compliance</a:t>
          </a:r>
          <a:endParaRPr lang="en-US" sz="500" b="1" i="0" kern="1200" dirty="0"/>
        </a:p>
      </dsp:txBody>
      <dsp:txXfrm>
        <a:off x="5862863" y="2350033"/>
        <a:ext cx="801360" cy="558277"/>
      </dsp:txXfrm>
    </dsp:sp>
    <dsp:sp modelId="{6FA46B1C-7411-4CD3-AF78-C8B24740E988}">
      <dsp:nvSpPr>
        <dsp:cNvPr id="0" name=""/>
        <dsp:cNvSpPr/>
      </dsp:nvSpPr>
      <dsp:spPr>
        <a:xfrm>
          <a:off x="6633331"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FINANCIAL SURVEILLANCE</a:t>
          </a:r>
          <a:br>
            <a:rPr lang="en-US" sz="500" b="1" kern="1200" dirty="0"/>
          </a:br>
          <a:r>
            <a:rPr lang="en-US" sz="500" b="0" kern="1200" dirty="0"/>
            <a:t>Vacant</a:t>
          </a:r>
          <a:br>
            <a:rPr lang="en-US" sz="500" b="0" kern="1200" dirty="0"/>
          </a:br>
          <a:r>
            <a:rPr lang="en-US" sz="500" b="0" kern="1200" dirty="0"/>
            <a:t>Deputy Commissioner</a:t>
          </a:r>
        </a:p>
      </dsp:txBody>
      <dsp:txXfrm>
        <a:off x="6633331" y="705020"/>
        <a:ext cx="772306" cy="386153"/>
      </dsp:txXfrm>
    </dsp:sp>
    <dsp:sp modelId="{C2F15AF9-91F6-4C89-8436-EF63ACA9586F}">
      <dsp:nvSpPr>
        <dsp:cNvPr id="0" name=""/>
        <dsp:cNvSpPr/>
      </dsp:nvSpPr>
      <dsp:spPr>
        <a:xfrm>
          <a:off x="6826408"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FIELD EXAMINATIONS DIVISION</a:t>
          </a:r>
        </a:p>
      </dsp:txBody>
      <dsp:txXfrm>
        <a:off x="6826408" y="1253358"/>
        <a:ext cx="772306" cy="386153"/>
      </dsp:txXfrm>
    </dsp:sp>
    <dsp:sp modelId="{6305104A-9D84-47A8-AB46-DD5EDD928767}">
      <dsp:nvSpPr>
        <dsp:cNvPr id="0" name=""/>
        <dsp:cNvSpPr/>
      </dsp:nvSpPr>
      <dsp:spPr>
        <a:xfrm>
          <a:off x="6826408"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FINANCIAL ANALYSIS DIVISION</a:t>
          </a:r>
        </a:p>
      </dsp:txBody>
      <dsp:txXfrm>
        <a:off x="6826408" y="1801695"/>
        <a:ext cx="772306" cy="386153"/>
      </dsp:txXfrm>
    </dsp:sp>
    <dsp:sp modelId="{D5B06862-A0EA-4154-94E9-0C2A4E829E98}">
      <dsp:nvSpPr>
        <dsp:cNvPr id="0" name=""/>
        <dsp:cNvSpPr/>
      </dsp:nvSpPr>
      <dsp:spPr>
        <a:xfrm>
          <a:off x="6826408" y="2350033"/>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PROPERTY CASUALTY ACTUARIAL OFFICE</a:t>
          </a:r>
        </a:p>
      </dsp:txBody>
      <dsp:txXfrm>
        <a:off x="6826408" y="2350033"/>
        <a:ext cx="772306" cy="386153"/>
      </dsp:txXfrm>
    </dsp:sp>
    <dsp:sp modelId="{5BB26775-FC3E-4FFE-992F-9AA5D079885C}">
      <dsp:nvSpPr>
        <dsp:cNvPr id="0" name=""/>
        <dsp:cNvSpPr/>
      </dsp:nvSpPr>
      <dsp:spPr>
        <a:xfrm>
          <a:off x="6826408" y="289837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LIFE ACTUARIAL </a:t>
          </a:r>
          <a:br>
            <a:rPr lang="en-US" sz="500" b="1" kern="1200" dirty="0"/>
          </a:br>
          <a:r>
            <a:rPr lang="en-US" sz="500" b="1" kern="1200" dirty="0"/>
            <a:t>OFFICE</a:t>
          </a:r>
        </a:p>
      </dsp:txBody>
      <dsp:txXfrm>
        <a:off x="6826408" y="2898370"/>
        <a:ext cx="772306" cy="386153"/>
      </dsp:txXfrm>
    </dsp:sp>
    <dsp:sp modelId="{5BA5C805-1F39-4A2A-B32C-D6EC8072912D}">
      <dsp:nvSpPr>
        <dsp:cNvPr id="0" name=""/>
        <dsp:cNvSpPr/>
      </dsp:nvSpPr>
      <dsp:spPr>
        <a:xfrm>
          <a:off x="6826408" y="344670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OFFICE OF </a:t>
          </a:r>
          <a:br>
            <a:rPr lang="en-US" sz="500" b="1" kern="1200" dirty="0"/>
          </a:br>
          <a:r>
            <a:rPr lang="en-US" sz="500" b="1" kern="1200" dirty="0"/>
            <a:t>PRINCIPLE BASED RESERVING</a:t>
          </a:r>
        </a:p>
      </dsp:txBody>
      <dsp:txXfrm>
        <a:off x="6826408" y="3446708"/>
        <a:ext cx="772306" cy="386153"/>
      </dsp:txXfrm>
    </dsp:sp>
    <dsp:sp modelId="{0D8C072C-8C73-4269-8D94-CB431C55DBBB}">
      <dsp:nvSpPr>
        <dsp:cNvPr id="0" name=""/>
        <dsp:cNvSpPr/>
      </dsp:nvSpPr>
      <dsp:spPr>
        <a:xfrm>
          <a:off x="7567822"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LEGAL</a:t>
          </a:r>
          <a:br>
            <a:rPr lang="en-US" sz="500" b="1" kern="1200" dirty="0"/>
          </a:br>
          <a:r>
            <a:rPr lang="en-US" sz="500" b="0" kern="1200" dirty="0"/>
            <a:t>Teresa Campbell</a:t>
          </a:r>
          <a:br>
            <a:rPr lang="en-US" sz="500" b="0" kern="1200" dirty="0"/>
          </a:br>
          <a:r>
            <a:rPr lang="en-US" sz="500" b="0" kern="1200" dirty="0"/>
            <a:t>General Counsel and </a:t>
          </a:r>
          <a:br>
            <a:rPr lang="en-US" sz="500" b="0" kern="1200" dirty="0"/>
          </a:br>
          <a:r>
            <a:rPr lang="en-US" sz="500" b="0" kern="1200" dirty="0"/>
            <a:t>Deputy Commissioner</a:t>
          </a:r>
        </a:p>
      </dsp:txBody>
      <dsp:txXfrm>
        <a:off x="7567822" y="705020"/>
        <a:ext cx="772306" cy="386153"/>
      </dsp:txXfrm>
    </dsp:sp>
    <dsp:sp modelId="{D527B300-A469-4D77-87D9-9284F24DF1EF}">
      <dsp:nvSpPr>
        <dsp:cNvPr id="0" name=""/>
        <dsp:cNvSpPr/>
      </dsp:nvSpPr>
      <dsp:spPr>
        <a:xfrm>
          <a:off x="7760898"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LITIGATION</a:t>
          </a:r>
        </a:p>
      </dsp:txBody>
      <dsp:txXfrm>
        <a:off x="7760898" y="1253358"/>
        <a:ext cx="772306" cy="386153"/>
      </dsp:txXfrm>
    </dsp:sp>
    <dsp:sp modelId="{2A970F23-3D16-4042-920B-7163D8BC9978}">
      <dsp:nvSpPr>
        <dsp:cNvPr id="0" name=""/>
        <dsp:cNvSpPr/>
      </dsp:nvSpPr>
      <dsp:spPr>
        <a:xfrm>
          <a:off x="7760898"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REGULATORY AND </a:t>
          </a:r>
          <a:br>
            <a:rPr lang="en-US" sz="500" b="1" kern="1200" dirty="0"/>
          </a:br>
          <a:r>
            <a:rPr lang="en-US" sz="500" b="1" kern="1200" dirty="0"/>
            <a:t>LEGAL SERVICES</a:t>
          </a:r>
        </a:p>
      </dsp:txBody>
      <dsp:txXfrm>
        <a:off x="7760898" y="1801695"/>
        <a:ext cx="772306" cy="386153"/>
      </dsp:txXfrm>
    </dsp:sp>
    <dsp:sp modelId="{BD958158-73BF-4AD8-BDA9-A1B4D5D8EE5B}">
      <dsp:nvSpPr>
        <dsp:cNvPr id="0" name=""/>
        <dsp:cNvSpPr/>
      </dsp:nvSpPr>
      <dsp:spPr>
        <a:xfrm>
          <a:off x="8502312"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POLICY AND LEGISLATION</a:t>
          </a:r>
          <a:br>
            <a:rPr lang="en-US" sz="500" b="1" kern="1200" dirty="0"/>
          </a:br>
          <a:r>
            <a:rPr lang="en-US" sz="500" b="0" kern="1200" dirty="0"/>
            <a:t>Josephine Figueroa</a:t>
          </a:r>
          <a:br>
            <a:rPr lang="en-US" sz="500" b="0" kern="1200" dirty="0"/>
          </a:br>
          <a:r>
            <a:rPr lang="en-US" sz="500" b="0" kern="1200" dirty="0"/>
            <a:t>Deputy Commissioner and Legislative Director</a:t>
          </a:r>
        </a:p>
      </dsp:txBody>
      <dsp:txXfrm>
        <a:off x="8502312" y="705020"/>
        <a:ext cx="772306" cy="386153"/>
      </dsp:txXfrm>
    </dsp:sp>
    <dsp:sp modelId="{5ED80E27-2EBC-4757-B1B7-61250D6DE99E}">
      <dsp:nvSpPr>
        <dsp:cNvPr id="0" name=""/>
        <dsp:cNvSpPr/>
      </dsp:nvSpPr>
      <dsp:spPr>
        <a:xfrm>
          <a:off x="8695389"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LEGISLATIVE OFFICE</a:t>
          </a:r>
        </a:p>
      </dsp:txBody>
      <dsp:txXfrm>
        <a:off x="8695389" y="1253358"/>
        <a:ext cx="772306" cy="386153"/>
      </dsp:txXfrm>
    </dsp:sp>
    <dsp:sp modelId="{DF86EBFF-6464-465E-A317-566EEADD8F6E}">
      <dsp:nvSpPr>
        <dsp:cNvPr id="0" name=""/>
        <dsp:cNvSpPr/>
      </dsp:nvSpPr>
      <dsp:spPr>
        <a:xfrm>
          <a:off x="8695389"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INSURANCE INNOVATION</a:t>
          </a:r>
        </a:p>
      </dsp:txBody>
      <dsp:txXfrm>
        <a:off x="8695389" y="1801695"/>
        <a:ext cx="772306" cy="386153"/>
      </dsp:txXfrm>
    </dsp:sp>
    <dsp:sp modelId="{B2A95B11-24CD-4C01-BD2D-0F502F21B76C}">
      <dsp:nvSpPr>
        <dsp:cNvPr id="0" name=""/>
        <dsp:cNvSpPr/>
      </dsp:nvSpPr>
      <dsp:spPr>
        <a:xfrm>
          <a:off x="8695389" y="2350033"/>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INSURANCE DIVERSITY INITIATIVE</a:t>
          </a:r>
        </a:p>
      </dsp:txBody>
      <dsp:txXfrm>
        <a:off x="8695389" y="2350033"/>
        <a:ext cx="772306" cy="386153"/>
      </dsp:txXfrm>
    </dsp:sp>
    <dsp:sp modelId="{96113A2A-787F-4CC9-9DF2-8DEC093739D0}">
      <dsp:nvSpPr>
        <dsp:cNvPr id="0" name=""/>
        <dsp:cNvSpPr/>
      </dsp:nvSpPr>
      <dsp:spPr>
        <a:xfrm>
          <a:off x="8695389" y="289837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CALIFORNIA ORGANIZED INVESTMENT NETWORK</a:t>
          </a:r>
        </a:p>
      </dsp:txBody>
      <dsp:txXfrm>
        <a:off x="8695389" y="2898370"/>
        <a:ext cx="772306" cy="386153"/>
      </dsp:txXfrm>
    </dsp:sp>
    <dsp:sp modelId="{D4854833-3FEB-48CA-AB83-81A44965B2F7}">
      <dsp:nvSpPr>
        <dsp:cNvPr id="0" name=""/>
        <dsp:cNvSpPr/>
      </dsp:nvSpPr>
      <dsp:spPr>
        <a:xfrm>
          <a:off x="8695389" y="344670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BOARD APPOINTMENTS</a:t>
          </a:r>
        </a:p>
      </dsp:txBody>
      <dsp:txXfrm>
        <a:off x="8695389" y="3446708"/>
        <a:ext cx="772306" cy="386153"/>
      </dsp:txXfrm>
    </dsp:sp>
    <dsp:sp modelId="{A9BCDE41-E3F4-4744-A8C7-5E3CD43B3460}">
      <dsp:nvSpPr>
        <dsp:cNvPr id="0" name=""/>
        <dsp:cNvSpPr/>
      </dsp:nvSpPr>
      <dsp:spPr>
        <a:xfrm>
          <a:off x="8695389" y="399504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HEALTH ACTUARIAL </a:t>
          </a:r>
          <a:br>
            <a:rPr lang="en-US" sz="500" b="1" kern="1200" dirty="0"/>
          </a:br>
          <a:r>
            <a:rPr lang="en-US" sz="500" b="1" kern="1200" dirty="0"/>
            <a:t>OFFICE</a:t>
          </a:r>
        </a:p>
      </dsp:txBody>
      <dsp:txXfrm>
        <a:off x="8695389" y="3995045"/>
        <a:ext cx="772306" cy="386153"/>
      </dsp:txXfrm>
    </dsp:sp>
    <dsp:sp modelId="{6DA98073-D4B3-4F58-8EF2-EDFC43CF6077}">
      <dsp:nvSpPr>
        <dsp:cNvPr id="0" name=""/>
        <dsp:cNvSpPr/>
      </dsp:nvSpPr>
      <dsp:spPr>
        <a:xfrm>
          <a:off x="8695389" y="4543383"/>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HEALTH EQUITY </a:t>
          </a:r>
          <a:br>
            <a:rPr lang="en-US" sz="500" b="1" kern="1200" dirty="0"/>
          </a:br>
          <a:r>
            <a:rPr lang="en-US" sz="500" b="1" kern="1200" dirty="0"/>
            <a:t>AND ACCESS OFFICE</a:t>
          </a:r>
        </a:p>
      </dsp:txBody>
      <dsp:txXfrm>
        <a:off x="8695389" y="4543383"/>
        <a:ext cx="772306" cy="386153"/>
      </dsp:txXfrm>
    </dsp:sp>
    <dsp:sp modelId="{79C0DFA1-F5C1-48EA-9A72-406609134EE5}">
      <dsp:nvSpPr>
        <dsp:cNvPr id="0" name=""/>
        <dsp:cNvSpPr/>
      </dsp:nvSpPr>
      <dsp:spPr>
        <a:xfrm>
          <a:off x="9436803"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RATE REGULATION</a:t>
          </a:r>
          <a:br>
            <a:rPr lang="en-US" sz="500" b="1" kern="1200" dirty="0"/>
          </a:br>
          <a:r>
            <a:rPr lang="en-US" sz="500" b="0" kern="1200" dirty="0"/>
            <a:t>Ken Allen</a:t>
          </a:r>
          <a:br>
            <a:rPr lang="en-US" sz="500" b="0" kern="1200" dirty="0"/>
          </a:br>
          <a:r>
            <a:rPr lang="en-US" sz="500" b="0" kern="1200" dirty="0"/>
            <a:t>Deputy Commissioner</a:t>
          </a:r>
        </a:p>
      </dsp:txBody>
      <dsp:txXfrm>
        <a:off x="9436803" y="705020"/>
        <a:ext cx="772306" cy="386153"/>
      </dsp:txXfrm>
    </dsp:sp>
    <dsp:sp modelId="{960869AD-9848-42C9-A378-D4148656DED1}">
      <dsp:nvSpPr>
        <dsp:cNvPr id="0" name=""/>
        <dsp:cNvSpPr/>
      </dsp:nvSpPr>
      <dsp:spPr>
        <a:xfrm>
          <a:off x="9629880"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RATE REGULATION </a:t>
          </a:r>
          <a:br>
            <a:rPr lang="en-US" sz="500" b="1" kern="1200" dirty="0"/>
          </a:br>
          <a:r>
            <a:rPr lang="en-US" sz="500" b="1" kern="1200" dirty="0"/>
            <a:t>DIVISION</a:t>
          </a:r>
        </a:p>
      </dsp:txBody>
      <dsp:txXfrm>
        <a:off x="9629880" y="1253358"/>
        <a:ext cx="772306" cy="386153"/>
      </dsp:txXfrm>
    </dsp:sp>
    <dsp:sp modelId="{C1AC1307-6997-4603-A3E3-20E9D7879ED5}">
      <dsp:nvSpPr>
        <dsp:cNvPr id="0" name=""/>
        <dsp:cNvSpPr/>
      </dsp:nvSpPr>
      <dsp:spPr>
        <a:xfrm>
          <a:off x="9629880"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RATE ACTUARY </a:t>
          </a:r>
          <a:br>
            <a:rPr lang="en-US" sz="500" b="1" kern="1200" dirty="0"/>
          </a:br>
          <a:r>
            <a:rPr lang="en-US" sz="500" b="1" kern="1200" dirty="0"/>
            <a:t>OFFICE</a:t>
          </a:r>
        </a:p>
      </dsp:txBody>
      <dsp:txXfrm>
        <a:off x="9629880" y="1801695"/>
        <a:ext cx="772306" cy="386153"/>
      </dsp:txXfrm>
    </dsp:sp>
    <dsp:sp modelId="{9ECA33BE-3FFB-49CC-A740-5B1E2FF27173}">
      <dsp:nvSpPr>
        <dsp:cNvPr id="0" name=""/>
        <dsp:cNvSpPr/>
      </dsp:nvSpPr>
      <dsp:spPr>
        <a:xfrm>
          <a:off x="10371294" y="705020"/>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SPECIAL COUNSEL</a:t>
          </a:r>
          <a:br>
            <a:rPr lang="en-US" sz="500" b="1" kern="1200" dirty="0"/>
          </a:br>
          <a:r>
            <a:rPr lang="en-US" sz="500" b="0" kern="1200" dirty="0"/>
            <a:t>Lucy Wang</a:t>
          </a:r>
          <a:br>
            <a:rPr lang="en-US" sz="500" b="0" kern="1200" dirty="0"/>
          </a:br>
          <a:r>
            <a:rPr lang="en-US" sz="500" b="0" kern="1200" dirty="0"/>
            <a:t>Special Counsel and </a:t>
          </a:r>
          <a:br>
            <a:rPr lang="en-US" sz="500" b="0" kern="1200" dirty="0"/>
          </a:br>
          <a:r>
            <a:rPr lang="en-US" sz="500" b="0" kern="1200" dirty="0"/>
            <a:t>Deputy Commissioner</a:t>
          </a:r>
        </a:p>
      </dsp:txBody>
      <dsp:txXfrm>
        <a:off x="10371294" y="705020"/>
        <a:ext cx="772306" cy="386153"/>
      </dsp:txXfrm>
    </dsp:sp>
    <dsp:sp modelId="{F1D450C0-CBF5-45CB-A8BF-A1E797F6C962}">
      <dsp:nvSpPr>
        <dsp:cNvPr id="0" name=""/>
        <dsp:cNvSpPr/>
      </dsp:nvSpPr>
      <dsp:spPr>
        <a:xfrm>
          <a:off x="10564370" y="1253358"/>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NAIC</a:t>
          </a:r>
        </a:p>
      </dsp:txBody>
      <dsp:txXfrm>
        <a:off x="10564370" y="1253358"/>
        <a:ext cx="772306" cy="386153"/>
      </dsp:txXfrm>
    </dsp:sp>
    <dsp:sp modelId="{BAF94BCB-F1BC-4DA4-8A1B-C5A909096A36}">
      <dsp:nvSpPr>
        <dsp:cNvPr id="0" name=""/>
        <dsp:cNvSpPr/>
      </dsp:nvSpPr>
      <dsp:spPr>
        <a:xfrm>
          <a:off x="10564370" y="1801695"/>
          <a:ext cx="772306" cy="38615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b="1" kern="1200" dirty="0"/>
            <a:t>REGULATIONS</a:t>
          </a:r>
        </a:p>
      </dsp:txBody>
      <dsp:txXfrm>
        <a:off x="10564370" y="1801695"/>
        <a:ext cx="772306" cy="38615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31C55-ECA1-47C7-B62E-46805F2CE7BF}" type="datetimeFigureOut">
              <a:rPr lang="en-US" smtClean="0"/>
              <a:t>2/23/2024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2BCF47-D5F4-4CF1-9468-33CE573036D6}" type="slidenum">
              <a:rPr lang="en-US" smtClean="0"/>
              <a:t>‹#›</a:t>
            </a:fld>
            <a:endParaRPr lang="en-US"/>
          </a:p>
        </p:txBody>
      </p:sp>
    </p:spTree>
    <p:extLst>
      <p:ext uri="{BB962C8B-B14F-4D97-AF65-F5344CB8AC3E}">
        <p14:creationId xmlns:p14="http://schemas.microsoft.com/office/powerpoint/2010/main" val="1903516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California Department of Insurance Executive Level Organizational Chart as of February 2024</a:t>
            </a:r>
          </a:p>
          <a:p>
            <a:pPr marL="171450" indent="-171450">
              <a:buFont typeface="Arial" panose="020B0604020202020204" pitchFamily="34" charset="0"/>
              <a:buChar char="•"/>
            </a:pPr>
            <a:r>
              <a:rPr lang="en-US" dirty="0"/>
              <a:t>California Insurance Commissioner, Ricardo Lara</a:t>
            </a:r>
          </a:p>
          <a:p>
            <a:pPr marL="171450" indent="-171450">
              <a:buFont typeface="Arial" panose="020B0604020202020204" pitchFamily="34" charset="0"/>
              <a:buChar char="•"/>
            </a:pPr>
            <a:r>
              <a:rPr lang="en-US" dirty="0"/>
              <a:t>Chief Deputy Commissioner, Michael Martinez</a:t>
            </a:r>
          </a:p>
          <a:p>
            <a:pPr marL="628650" lvl="1" indent="-171450">
              <a:buFont typeface="Arial" panose="020B0604020202020204" pitchFamily="34" charset="0"/>
              <a:buChar char="•"/>
            </a:pPr>
            <a:r>
              <a:rPr lang="en-US" dirty="0"/>
              <a:t>Administration and Licensing Services, Deputy Commissioner, Laurie Menchaca</a:t>
            </a:r>
          </a:p>
          <a:p>
            <a:pPr marL="1085850" lvl="2" indent="-171450">
              <a:buFont typeface="Arial" panose="020B0604020202020204" pitchFamily="34" charset="0"/>
              <a:buChar char="•"/>
            </a:pPr>
            <a:r>
              <a:rPr lang="en-US" dirty="0"/>
              <a:t>Financial and Business Management Division</a:t>
            </a:r>
          </a:p>
          <a:p>
            <a:pPr marL="1085850" lvl="2" indent="-171450">
              <a:buFont typeface="Arial" panose="020B0604020202020204" pitchFamily="34" charset="0"/>
              <a:buChar char="•"/>
            </a:pPr>
            <a:r>
              <a:rPr lang="en-US" dirty="0"/>
              <a:t>Human Resources Management Division</a:t>
            </a:r>
          </a:p>
          <a:p>
            <a:pPr marL="1085850" lvl="2" indent="-171450">
              <a:buFont typeface="Arial" panose="020B0604020202020204" pitchFamily="34" charset="0"/>
              <a:buChar char="•"/>
            </a:pPr>
            <a:r>
              <a:rPr lang="en-US" dirty="0"/>
              <a:t>Information Technology Division</a:t>
            </a:r>
          </a:p>
          <a:p>
            <a:pPr marL="1085850" lvl="2" indent="-171450">
              <a:buFont typeface="Arial" panose="020B0604020202020204" pitchFamily="34" charset="0"/>
              <a:buChar char="•"/>
            </a:pPr>
            <a:r>
              <a:rPr lang="en-US" dirty="0"/>
              <a:t>Licensing Services Division</a:t>
            </a:r>
          </a:p>
          <a:p>
            <a:pPr marL="1085850" lvl="2" indent="-171450">
              <a:buFont typeface="Arial" panose="020B0604020202020204" pitchFamily="34" charset="0"/>
              <a:buChar char="•"/>
            </a:pPr>
            <a:r>
              <a:rPr lang="en-US" dirty="0"/>
              <a:t>Administrative Hearing Bureau</a:t>
            </a:r>
          </a:p>
          <a:p>
            <a:pPr marL="628650" lvl="1" indent="-171450">
              <a:buFont typeface="Arial" panose="020B0604020202020204" pitchFamily="34" charset="0"/>
              <a:buChar char="•"/>
            </a:pPr>
            <a:r>
              <a:rPr lang="en-US" dirty="0"/>
              <a:t>Climate and Sustainability, Deputy Commissioner, Mike Peterson</a:t>
            </a:r>
          </a:p>
          <a:p>
            <a:pPr marL="1085850" lvl="2" indent="-171450">
              <a:buFont typeface="Arial" panose="020B0604020202020204" pitchFamily="34" charset="0"/>
              <a:buChar char="•"/>
            </a:pPr>
            <a:r>
              <a:rPr lang="en-US" dirty="0"/>
              <a:t>Climate Risks and Sustainability</a:t>
            </a:r>
          </a:p>
          <a:p>
            <a:pPr marL="1085850" lvl="2" indent="-171450">
              <a:buFont typeface="Arial" panose="020B0604020202020204" pitchFamily="34" charset="0"/>
              <a:buChar char="•"/>
            </a:pPr>
            <a:r>
              <a:rPr lang="en-US" dirty="0"/>
              <a:t>Special Advisor for Biodiversity and Inclusive Insurance</a:t>
            </a:r>
          </a:p>
          <a:p>
            <a:pPr marL="1085850" lvl="2" indent="-171450">
              <a:buFont typeface="Arial" panose="020B0604020202020204" pitchFamily="34" charset="0"/>
              <a:buChar char="•"/>
            </a:pPr>
            <a:r>
              <a:rPr lang="en-US" dirty="0"/>
              <a:t>Data Analytics and Reporting</a:t>
            </a:r>
          </a:p>
          <a:p>
            <a:pPr marL="628650" lvl="1" indent="-171450">
              <a:buFont typeface="Arial" panose="020B0604020202020204" pitchFamily="34" charset="0"/>
              <a:buChar char="•"/>
            </a:pPr>
            <a:r>
              <a:rPr lang="en-US" dirty="0"/>
              <a:t>Communications and Press Relations, Deputy Commissioner, Michael Soller</a:t>
            </a:r>
          </a:p>
          <a:p>
            <a:pPr marL="1085850" lvl="2" indent="-171450">
              <a:buFont typeface="Arial" panose="020B0604020202020204" pitchFamily="34" charset="0"/>
              <a:buChar char="•"/>
            </a:pPr>
            <a:r>
              <a:rPr lang="en-US" dirty="0"/>
              <a:t>Press Secretary</a:t>
            </a:r>
          </a:p>
          <a:p>
            <a:pPr marL="628650" lvl="1" indent="-171450">
              <a:buFont typeface="Arial" panose="020B0604020202020204" pitchFamily="34" charset="0"/>
              <a:buChar char="•"/>
            </a:pPr>
            <a:r>
              <a:rPr lang="en-US" dirty="0"/>
              <a:t>Community Relations and Outreach, Deputy Commissioner, Julia Juarez</a:t>
            </a:r>
          </a:p>
          <a:p>
            <a:pPr marL="1085850" lvl="2" indent="-171450">
              <a:buFont typeface="Arial" panose="020B0604020202020204" pitchFamily="34" charset="0"/>
              <a:buChar char="•"/>
            </a:pPr>
            <a:r>
              <a:rPr lang="en-US" dirty="0"/>
              <a:t>Community Relations and Outreach, Northern California</a:t>
            </a:r>
          </a:p>
          <a:p>
            <a:pPr marL="1085850" lvl="2" indent="-171450">
              <a:buFont typeface="Arial" panose="020B0604020202020204" pitchFamily="34" charset="0"/>
              <a:buChar char="•"/>
            </a:pPr>
            <a:r>
              <a:rPr lang="en-US" dirty="0"/>
              <a:t>Community Relations and Outreach, Southern California</a:t>
            </a:r>
          </a:p>
          <a:p>
            <a:pPr marL="1085850" lvl="2" indent="-171450">
              <a:buFont typeface="Arial" panose="020B0604020202020204" pitchFamily="34" charset="0"/>
              <a:buChar char="•"/>
            </a:pPr>
            <a:r>
              <a:rPr lang="en-US" dirty="0"/>
              <a:t>California Low Cost Auto</a:t>
            </a:r>
          </a:p>
          <a:p>
            <a:pPr marL="1085850" lvl="2" indent="-171450">
              <a:buFont typeface="Arial" panose="020B0604020202020204" pitchFamily="34" charset="0"/>
              <a:buChar char="•"/>
            </a:pPr>
            <a:r>
              <a:rPr lang="en-US" dirty="0"/>
              <a:t>Ombudsman</a:t>
            </a:r>
          </a:p>
          <a:p>
            <a:pPr marL="628650" lvl="1" indent="-171450">
              <a:buFont typeface="Arial" panose="020B0604020202020204" pitchFamily="34" charset="0"/>
              <a:buChar char="•"/>
            </a:pPr>
            <a:r>
              <a:rPr lang="en-US" dirty="0"/>
              <a:t>Consumer Services and Market Conduct, Deputy Commissioner, Tony Cignarale</a:t>
            </a:r>
          </a:p>
          <a:p>
            <a:pPr marL="1085850" lvl="2" indent="-171450">
              <a:buFont typeface="Arial" panose="020B0604020202020204" pitchFamily="34" charset="0"/>
              <a:buChar char="•"/>
            </a:pPr>
            <a:r>
              <a:rPr lang="en-US" dirty="0"/>
              <a:t>Consumer Services Division</a:t>
            </a:r>
          </a:p>
          <a:p>
            <a:pPr marL="1085850" lvl="2" indent="-171450">
              <a:buFont typeface="Arial" panose="020B0604020202020204" pitchFamily="34" charset="0"/>
              <a:buChar char="•"/>
            </a:pPr>
            <a:r>
              <a:rPr lang="en-US" dirty="0"/>
              <a:t>Market Conduct Division</a:t>
            </a:r>
          </a:p>
          <a:p>
            <a:pPr marL="1085850" lvl="2" indent="-171450">
              <a:buFont typeface="Arial" panose="020B0604020202020204" pitchFamily="34" charset="0"/>
              <a:buChar char="•"/>
            </a:pPr>
            <a:r>
              <a:rPr lang="en-US" dirty="0"/>
              <a:t>Consumer Law Unit</a:t>
            </a:r>
          </a:p>
          <a:p>
            <a:pPr marL="628650" lvl="1" indent="-171450">
              <a:buFont typeface="Arial" panose="020B0604020202020204" pitchFamily="34" charset="0"/>
              <a:buChar char="•"/>
            </a:pPr>
            <a:r>
              <a:rPr lang="en-US" dirty="0"/>
              <a:t>Enforcement, Deputy Commissioner, George Mueller</a:t>
            </a:r>
          </a:p>
          <a:p>
            <a:pPr marL="1085850" lvl="2" indent="-171450">
              <a:buFont typeface="Arial" panose="020B0604020202020204" pitchFamily="34" charset="0"/>
              <a:buChar char="•"/>
            </a:pPr>
            <a:r>
              <a:rPr lang="en-US" dirty="0"/>
              <a:t>Enforcement Administration</a:t>
            </a:r>
          </a:p>
          <a:p>
            <a:pPr marL="1085850" lvl="2" indent="-171450">
              <a:buFont typeface="Arial" panose="020B0604020202020204" pitchFamily="34" charset="0"/>
              <a:buChar char="•"/>
            </a:pPr>
            <a:r>
              <a:rPr lang="en-US" dirty="0"/>
              <a:t>Fraud Division</a:t>
            </a:r>
          </a:p>
          <a:p>
            <a:pPr marL="1085850" lvl="2" indent="-171450">
              <a:buFont typeface="Arial" panose="020B0604020202020204" pitchFamily="34" charset="0"/>
              <a:buChar char="•"/>
            </a:pPr>
            <a:r>
              <a:rPr lang="en-US" dirty="0"/>
              <a:t>Investigation Division</a:t>
            </a:r>
          </a:p>
          <a:p>
            <a:pPr marL="628650" lvl="1" indent="-171450">
              <a:buFont typeface="Arial" panose="020B0604020202020204" pitchFamily="34" charset="0"/>
              <a:buChar char="•"/>
            </a:pPr>
            <a:r>
              <a:rPr lang="en-US" dirty="0"/>
              <a:t>Executive Office</a:t>
            </a:r>
          </a:p>
          <a:p>
            <a:pPr marL="1085850" lvl="2" indent="-171450">
              <a:buFont typeface="Arial" panose="020B0604020202020204" pitchFamily="34" charset="0"/>
              <a:buChar char="•"/>
            </a:pPr>
            <a:r>
              <a:rPr lang="en-US" dirty="0"/>
              <a:t>Office of Civil Rights</a:t>
            </a:r>
          </a:p>
          <a:p>
            <a:pPr marL="1085850" lvl="2" indent="-171450">
              <a:buFont typeface="Arial" panose="020B0604020202020204" pitchFamily="34" charset="0"/>
              <a:buChar char="•"/>
            </a:pPr>
            <a:r>
              <a:rPr lang="en-US" dirty="0"/>
              <a:t>Office of Strategic Planning and Initiatives</a:t>
            </a:r>
          </a:p>
          <a:p>
            <a:pPr marL="1085850" lvl="2" indent="-171450">
              <a:buFont typeface="Arial" panose="020B0604020202020204" pitchFamily="34" charset="0"/>
              <a:buChar char="•"/>
            </a:pPr>
            <a:r>
              <a:rPr lang="en-US" dirty="0"/>
              <a:t>Organizational Accountability Office</a:t>
            </a:r>
          </a:p>
          <a:p>
            <a:pPr marL="1543050" lvl="3" indent="-171450">
              <a:buFont typeface="Arial" panose="020B0604020202020204" pitchFamily="34" charset="0"/>
              <a:buChar char="•"/>
            </a:pPr>
            <a:r>
              <a:rPr lang="en-US" dirty="0"/>
              <a:t>Internal Audits</a:t>
            </a:r>
          </a:p>
          <a:p>
            <a:pPr marL="1543050" lvl="3" indent="-171450">
              <a:buFont typeface="Arial" panose="020B0604020202020204" pitchFamily="34" charset="0"/>
              <a:buChar char="•"/>
            </a:pPr>
            <a:r>
              <a:rPr lang="en-US" dirty="0"/>
              <a:t>Information Security Office</a:t>
            </a:r>
          </a:p>
          <a:p>
            <a:pPr marL="1543050" lvl="3" indent="-171450">
              <a:buFont typeface="Arial" panose="020B0604020202020204" pitchFamily="34" charset="0"/>
              <a:buChar char="•"/>
            </a:pPr>
            <a:r>
              <a:rPr lang="en-US" dirty="0"/>
              <a:t>Risk and Compliance</a:t>
            </a:r>
          </a:p>
          <a:p>
            <a:pPr marL="628650" lvl="1" indent="-171450">
              <a:buFont typeface="Arial" panose="020B0604020202020204" pitchFamily="34" charset="0"/>
              <a:buChar char="•"/>
            </a:pPr>
            <a:r>
              <a:rPr lang="en-US" dirty="0"/>
              <a:t>Financial Surveillance, Deputy Commissioner, Vacant</a:t>
            </a:r>
          </a:p>
          <a:p>
            <a:pPr marL="1085850" lvl="2" indent="-171450">
              <a:buFont typeface="Arial" panose="020B0604020202020204" pitchFamily="34" charset="0"/>
              <a:buChar char="•"/>
            </a:pPr>
            <a:r>
              <a:rPr lang="en-US" dirty="0"/>
              <a:t>Field Examinations Division</a:t>
            </a:r>
          </a:p>
          <a:p>
            <a:pPr marL="1085850" lvl="2" indent="-171450">
              <a:buFont typeface="Arial" panose="020B0604020202020204" pitchFamily="34" charset="0"/>
              <a:buChar char="•"/>
            </a:pPr>
            <a:r>
              <a:rPr lang="en-US" dirty="0"/>
              <a:t>Financial Analysis Division</a:t>
            </a:r>
          </a:p>
          <a:p>
            <a:pPr marL="1085850" lvl="2" indent="-171450">
              <a:buFont typeface="Arial" panose="020B0604020202020204" pitchFamily="34" charset="0"/>
              <a:buChar char="•"/>
            </a:pPr>
            <a:r>
              <a:rPr lang="en-US" dirty="0"/>
              <a:t>Property Casualty Actuarial Office</a:t>
            </a:r>
          </a:p>
          <a:p>
            <a:pPr marL="1085850" lvl="2" indent="-171450">
              <a:buFont typeface="Arial" panose="020B0604020202020204" pitchFamily="34" charset="0"/>
              <a:buChar char="•"/>
            </a:pPr>
            <a:r>
              <a:rPr lang="en-US" dirty="0"/>
              <a:t>Life Actuarial Office</a:t>
            </a:r>
          </a:p>
          <a:p>
            <a:pPr marL="1085850" lvl="2" indent="-171450">
              <a:buFont typeface="Arial" panose="020B0604020202020204" pitchFamily="34" charset="0"/>
              <a:buChar char="•"/>
            </a:pPr>
            <a:r>
              <a:rPr lang="en-US" dirty="0"/>
              <a:t>Office of Principle Based Reserving</a:t>
            </a:r>
          </a:p>
          <a:p>
            <a:pPr marL="628650" lvl="1" indent="-171450">
              <a:buFont typeface="Arial" panose="020B0604020202020204" pitchFamily="34" charset="0"/>
              <a:buChar char="•"/>
            </a:pPr>
            <a:r>
              <a:rPr lang="en-US" dirty="0"/>
              <a:t>Legal, General Counsel and Deputy Commissioner, Teresa Campbell</a:t>
            </a:r>
          </a:p>
          <a:p>
            <a:pPr marL="1085850" lvl="2" indent="-171450">
              <a:buFont typeface="Arial" panose="020B0604020202020204" pitchFamily="34" charset="0"/>
              <a:buChar char="•"/>
            </a:pPr>
            <a:r>
              <a:rPr lang="en-US" dirty="0"/>
              <a:t>Litigation</a:t>
            </a:r>
          </a:p>
          <a:p>
            <a:pPr marL="1085850" lvl="2" indent="-171450">
              <a:buFont typeface="Arial" panose="020B0604020202020204" pitchFamily="34" charset="0"/>
              <a:buChar char="•"/>
            </a:pPr>
            <a:r>
              <a:rPr lang="en-US" dirty="0"/>
              <a:t>Regulatory and Legal Services</a:t>
            </a:r>
          </a:p>
          <a:p>
            <a:pPr marL="628650" lvl="1" indent="-171450">
              <a:buFont typeface="Arial" panose="020B0604020202020204" pitchFamily="34" charset="0"/>
              <a:buChar char="•"/>
            </a:pPr>
            <a:r>
              <a:rPr lang="en-US" dirty="0"/>
              <a:t>Policy and Legislation, Deputy Commissioner and Legislative Director, Josephine Figueroa</a:t>
            </a:r>
          </a:p>
          <a:p>
            <a:pPr marL="1085850" lvl="2" indent="-171450">
              <a:buFont typeface="Arial" panose="020B0604020202020204" pitchFamily="34" charset="0"/>
              <a:buChar char="•"/>
            </a:pPr>
            <a:r>
              <a:rPr lang="en-US" dirty="0"/>
              <a:t>Legislative Office</a:t>
            </a:r>
          </a:p>
          <a:p>
            <a:pPr marL="1085850" lvl="2" indent="-171450">
              <a:buFont typeface="Arial" panose="020B0604020202020204" pitchFamily="34" charset="0"/>
              <a:buChar char="•"/>
            </a:pPr>
            <a:r>
              <a:rPr lang="en-US" dirty="0"/>
              <a:t>Insurance Innovation</a:t>
            </a:r>
          </a:p>
          <a:p>
            <a:pPr marL="1085850" lvl="2" indent="-171450">
              <a:buFont typeface="Arial" panose="020B0604020202020204" pitchFamily="34" charset="0"/>
              <a:buChar char="•"/>
            </a:pPr>
            <a:r>
              <a:rPr lang="en-US" dirty="0"/>
              <a:t>Insurance Diversity Initiative</a:t>
            </a:r>
          </a:p>
          <a:p>
            <a:pPr marL="1085850" lvl="2" indent="-171450">
              <a:buFont typeface="Arial" panose="020B0604020202020204" pitchFamily="34" charset="0"/>
              <a:buChar char="•"/>
            </a:pPr>
            <a:r>
              <a:rPr lang="en-US" dirty="0"/>
              <a:t>California Organized Investment Network</a:t>
            </a:r>
          </a:p>
          <a:p>
            <a:pPr marL="1085850" lvl="2" indent="-171450">
              <a:buFont typeface="Arial" panose="020B0604020202020204" pitchFamily="34" charset="0"/>
              <a:buChar char="•"/>
            </a:pPr>
            <a:r>
              <a:rPr lang="en-US" dirty="0"/>
              <a:t>Board Appointments</a:t>
            </a:r>
          </a:p>
          <a:p>
            <a:pPr marL="1085850" lvl="2" indent="-171450">
              <a:buFont typeface="Arial" panose="020B0604020202020204" pitchFamily="34" charset="0"/>
              <a:buChar char="•"/>
            </a:pPr>
            <a:r>
              <a:rPr lang="en-US" dirty="0"/>
              <a:t>Health Actuarial Office</a:t>
            </a:r>
          </a:p>
          <a:p>
            <a:pPr marL="1085850" lvl="2" indent="-171450">
              <a:buFont typeface="Arial" panose="020B0604020202020204" pitchFamily="34" charset="0"/>
              <a:buChar char="•"/>
            </a:pPr>
            <a:r>
              <a:rPr lang="en-US" dirty="0"/>
              <a:t>Health Equity and Access Office</a:t>
            </a:r>
          </a:p>
          <a:p>
            <a:pPr marL="628650" lvl="1" indent="-171450">
              <a:buFont typeface="Arial" panose="020B0604020202020204" pitchFamily="34" charset="0"/>
              <a:buChar char="•"/>
            </a:pPr>
            <a:r>
              <a:rPr lang="en-US" dirty="0"/>
              <a:t>Rate Regulation, Deputy Commissioner, Ken Allen</a:t>
            </a:r>
          </a:p>
          <a:p>
            <a:pPr marL="1085850" lvl="2" indent="-171450">
              <a:buFont typeface="Arial" panose="020B0604020202020204" pitchFamily="34" charset="0"/>
              <a:buChar char="•"/>
            </a:pPr>
            <a:r>
              <a:rPr lang="en-US" dirty="0"/>
              <a:t>Rate Regulation Division</a:t>
            </a:r>
          </a:p>
          <a:p>
            <a:pPr marL="1085850" lvl="2" indent="-171450">
              <a:buFont typeface="Arial" panose="020B0604020202020204" pitchFamily="34" charset="0"/>
              <a:buChar char="•"/>
            </a:pPr>
            <a:r>
              <a:rPr lang="en-US" dirty="0"/>
              <a:t>Rate Actuary Office</a:t>
            </a:r>
          </a:p>
          <a:p>
            <a:pPr marL="628650" lvl="1" indent="-171450">
              <a:buFont typeface="Arial" panose="020B0604020202020204" pitchFamily="34" charset="0"/>
              <a:buChar char="•"/>
            </a:pPr>
            <a:r>
              <a:rPr lang="en-US" dirty="0"/>
              <a:t>Special Counsel, Special Counsel and Deputy Commissioner, Lucy Wang</a:t>
            </a:r>
          </a:p>
          <a:p>
            <a:pPr marL="1085850" lvl="2" indent="-171450">
              <a:buFont typeface="Arial" panose="020B0604020202020204" pitchFamily="34" charset="0"/>
              <a:buChar char="•"/>
            </a:pPr>
            <a:r>
              <a:rPr lang="en-US" dirty="0"/>
              <a:t>NAIC (National Association of Insurance Commissioners)</a:t>
            </a:r>
          </a:p>
          <a:p>
            <a:pPr marL="1085850" lvl="2" indent="-171450">
              <a:buFont typeface="Arial" panose="020B0604020202020204" pitchFamily="34" charset="0"/>
              <a:buChar char="•"/>
            </a:pPr>
            <a:r>
              <a:rPr lang="en-US" dirty="0"/>
              <a:t>Regulations</a:t>
            </a:r>
          </a:p>
        </p:txBody>
      </p:sp>
      <p:sp>
        <p:nvSpPr>
          <p:cNvPr id="4" name="Slide Number Placeholder 3"/>
          <p:cNvSpPr>
            <a:spLocks noGrp="1"/>
          </p:cNvSpPr>
          <p:nvPr>
            <p:ph type="sldNum" sz="quarter" idx="5"/>
          </p:nvPr>
        </p:nvSpPr>
        <p:spPr/>
        <p:txBody>
          <a:bodyPr/>
          <a:lstStyle/>
          <a:p>
            <a:fld id="{7E2BCF47-D5F4-4CF1-9468-33CE573036D6}" type="slidenum">
              <a:rPr lang="en-US" smtClean="0"/>
              <a:t>1</a:t>
            </a:fld>
            <a:endParaRPr lang="en-US"/>
          </a:p>
        </p:txBody>
      </p:sp>
    </p:spTree>
    <p:extLst>
      <p:ext uri="{BB962C8B-B14F-4D97-AF65-F5344CB8AC3E}">
        <p14:creationId xmlns:p14="http://schemas.microsoft.com/office/powerpoint/2010/main" val="961056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5D440-1E8E-4D8D-875D-03CB83080D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B249B6-A0A8-4809-87FD-DF09BBFA46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3EAF42-BCD3-4CB0-A8DD-21A22D68F415}"/>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5" name="Footer Placeholder 4">
            <a:extLst>
              <a:ext uri="{FF2B5EF4-FFF2-40B4-BE49-F238E27FC236}">
                <a16:creationId xmlns:a16="http://schemas.microsoft.com/office/drawing/2014/main" id="{37341DCF-2C64-41F6-BA90-DEC8FB0B60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358CFC-A828-48DB-8ED1-9D9723BA9460}"/>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408020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AAC3B-C015-4950-8DAE-1EE58F9BCF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517F3D-31E5-4F2B-9CF0-F57EE7322DD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BFE4E-5E82-4445-81FF-1E266E7265DB}"/>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5" name="Footer Placeholder 4">
            <a:extLst>
              <a:ext uri="{FF2B5EF4-FFF2-40B4-BE49-F238E27FC236}">
                <a16:creationId xmlns:a16="http://schemas.microsoft.com/office/drawing/2014/main" id="{F5ED0A89-4EFB-421E-BA7A-783CAFDCD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B85D8-2073-4E90-9F4B-F63FF81D91C3}"/>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354070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99E9F0-3DDF-4CA7-9529-E4151197BB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90A710-3FC3-48B9-BD13-BC806E55A6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DE1695-9910-4DE5-B853-96505817B3B1}"/>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5" name="Footer Placeholder 4">
            <a:extLst>
              <a:ext uri="{FF2B5EF4-FFF2-40B4-BE49-F238E27FC236}">
                <a16:creationId xmlns:a16="http://schemas.microsoft.com/office/drawing/2014/main" id="{263FE1AE-FA14-469F-AF88-E77A368562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51090F-9891-4360-A514-C0FD27312094}"/>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2143780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273C8-8A61-4A53-96B5-F9CFD4E48C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5885B-1FBE-4B65-AEE5-C997DA44FF2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631948-C95E-462E-A950-672C9B3C3243}"/>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5" name="Footer Placeholder 4">
            <a:extLst>
              <a:ext uri="{FF2B5EF4-FFF2-40B4-BE49-F238E27FC236}">
                <a16:creationId xmlns:a16="http://schemas.microsoft.com/office/drawing/2014/main" id="{F68097DE-721A-4516-970E-5D019FCD62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EABD9-5C5C-453B-9568-A899C93D9225}"/>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352851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59AB-0C5F-45AE-AC3B-E23C9F2EA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C0A168-F8C2-46FC-8B52-6DF731EB5B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485EC04-0EF6-47AF-B3D2-465E34525014}"/>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5" name="Footer Placeholder 4">
            <a:extLst>
              <a:ext uri="{FF2B5EF4-FFF2-40B4-BE49-F238E27FC236}">
                <a16:creationId xmlns:a16="http://schemas.microsoft.com/office/drawing/2014/main" id="{4004DC5F-62F4-4AFE-846C-E1473FA66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E6B9BC-400C-46BF-87A8-1681F80DBC5A}"/>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931092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13744-C2CD-44C3-B98C-18AF59752D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D950F0-F91B-4F19-A7EF-A25E956778E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437374-12F9-4A5F-8E01-B8127D3DDFA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974669-1A0A-4310-A0FC-CD8B53E588B2}"/>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6" name="Footer Placeholder 5">
            <a:extLst>
              <a:ext uri="{FF2B5EF4-FFF2-40B4-BE49-F238E27FC236}">
                <a16:creationId xmlns:a16="http://schemas.microsoft.com/office/drawing/2014/main" id="{9630F631-123D-46D9-B6EE-5F0551C82A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3685C2-2213-4C34-8120-0EB79454451D}"/>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4140465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74B96-60FF-4D3E-BCB1-09ACAF4469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A70CAE-C53C-4109-B571-A59A13CCC6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ABE105-0C2F-4180-9162-B68EDA8C25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7FB01-1F82-456F-ADCA-8E5CBF5168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CFD6DC-9A94-4358-948D-E17BCD413B2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C21F11-667E-446C-B12E-F2A419B8C176}"/>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8" name="Footer Placeholder 7">
            <a:extLst>
              <a:ext uri="{FF2B5EF4-FFF2-40B4-BE49-F238E27FC236}">
                <a16:creationId xmlns:a16="http://schemas.microsoft.com/office/drawing/2014/main" id="{E208E81E-31A5-44C1-89A8-2158B7C59F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AC9E8D-0BA8-4CEE-B92F-BE956B13DFC1}"/>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205001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D64BE-D5DC-43D7-A40D-69497EEB48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2B5893-F24A-424C-8F80-CCB7216BA006}"/>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4" name="Footer Placeholder 3">
            <a:extLst>
              <a:ext uri="{FF2B5EF4-FFF2-40B4-BE49-F238E27FC236}">
                <a16:creationId xmlns:a16="http://schemas.microsoft.com/office/drawing/2014/main" id="{EBDFF150-D326-4666-B07A-27832EF175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1D428C8-8FD6-4161-9563-905E9624C106}"/>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2196876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DE89DC-AF8F-4E61-9C8A-BE0EC53EE281}"/>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3" name="Footer Placeholder 2">
            <a:extLst>
              <a:ext uri="{FF2B5EF4-FFF2-40B4-BE49-F238E27FC236}">
                <a16:creationId xmlns:a16="http://schemas.microsoft.com/office/drawing/2014/main" id="{95544982-907C-4783-859A-42BA72D610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A5B243-726D-408D-BE8E-D648CF3A3A2C}"/>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394791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E107-B80D-4F8E-9BDC-0BB4B19192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9CB066-5F18-4F88-9288-190B07EC1D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2920BB-9C8B-44FF-B797-E7000F9A9D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4A1D55A-8206-41DF-9D70-406161802FE5}"/>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6" name="Footer Placeholder 5">
            <a:extLst>
              <a:ext uri="{FF2B5EF4-FFF2-40B4-BE49-F238E27FC236}">
                <a16:creationId xmlns:a16="http://schemas.microsoft.com/office/drawing/2014/main" id="{B43AC42A-8ACB-47AD-8C67-5360095400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2DC378-8C52-4A6D-9EF4-5A20C09A0744}"/>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2110290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60421-CD8B-4FB2-A578-512CA48210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A5DB51-23F2-4561-8F38-F788ADB798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A64780-C9A4-4B30-9FA1-A65A5405B2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6ACC01-C95E-4320-9501-7A42215B12CD}"/>
              </a:ext>
            </a:extLst>
          </p:cNvPr>
          <p:cNvSpPr>
            <a:spLocks noGrp="1"/>
          </p:cNvSpPr>
          <p:nvPr>
            <p:ph type="dt" sz="half" idx="10"/>
          </p:nvPr>
        </p:nvSpPr>
        <p:spPr/>
        <p:txBody>
          <a:bodyPr/>
          <a:lstStyle/>
          <a:p>
            <a:fld id="{74929172-4BF7-429F-BA25-7E9D1A4215EE}" type="datetimeFigureOut">
              <a:rPr lang="en-US" smtClean="0"/>
              <a:t>2/23/2024</a:t>
            </a:fld>
            <a:endParaRPr lang="en-US"/>
          </a:p>
        </p:txBody>
      </p:sp>
      <p:sp>
        <p:nvSpPr>
          <p:cNvPr id="6" name="Footer Placeholder 5">
            <a:extLst>
              <a:ext uri="{FF2B5EF4-FFF2-40B4-BE49-F238E27FC236}">
                <a16:creationId xmlns:a16="http://schemas.microsoft.com/office/drawing/2014/main" id="{4A49D00C-1D41-4A60-88A8-E7AA3D819D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815880-E7A0-4C01-91B9-A41A296052A9}"/>
              </a:ext>
            </a:extLst>
          </p:cNvPr>
          <p:cNvSpPr>
            <a:spLocks noGrp="1"/>
          </p:cNvSpPr>
          <p:nvPr>
            <p:ph type="sldNum" sz="quarter" idx="12"/>
          </p:nvPr>
        </p:nvSpPr>
        <p:spPr/>
        <p:txBody>
          <a:bodyPr/>
          <a:lstStyle/>
          <a:p>
            <a:fld id="{7966EA62-41C5-4F9A-A915-5B0BC739C923}" type="slidenum">
              <a:rPr lang="en-US" smtClean="0"/>
              <a:t>‹#›</a:t>
            </a:fld>
            <a:endParaRPr lang="en-US"/>
          </a:p>
        </p:txBody>
      </p:sp>
    </p:spTree>
    <p:extLst>
      <p:ext uri="{BB962C8B-B14F-4D97-AF65-F5344CB8AC3E}">
        <p14:creationId xmlns:p14="http://schemas.microsoft.com/office/powerpoint/2010/main" val="3463757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1AE622-74C2-4A20-98A5-374E93F712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43C13B-BD0B-44A4-8B78-1CD139E10C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3B364B-AD33-4DE0-88D8-3104F6B26C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29172-4BF7-429F-BA25-7E9D1A4215EE}" type="datetimeFigureOut">
              <a:rPr lang="en-US" smtClean="0"/>
              <a:t>2/23/2024</a:t>
            </a:fld>
            <a:endParaRPr lang="en-US"/>
          </a:p>
        </p:txBody>
      </p:sp>
      <p:sp>
        <p:nvSpPr>
          <p:cNvPr id="5" name="Footer Placeholder 4">
            <a:extLst>
              <a:ext uri="{FF2B5EF4-FFF2-40B4-BE49-F238E27FC236}">
                <a16:creationId xmlns:a16="http://schemas.microsoft.com/office/drawing/2014/main" id="{0474A719-3895-47D1-AEEA-99DFCEDE7C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B24D91-76FC-4FFF-9B5C-315707E0EA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66EA62-41C5-4F9A-A915-5B0BC739C923}" type="slidenum">
              <a:rPr lang="en-US" smtClean="0"/>
              <a:t>‹#›</a:t>
            </a:fld>
            <a:endParaRPr lang="en-US"/>
          </a:p>
        </p:txBody>
      </p:sp>
    </p:spTree>
    <p:extLst>
      <p:ext uri="{BB962C8B-B14F-4D97-AF65-F5344CB8AC3E}">
        <p14:creationId xmlns:p14="http://schemas.microsoft.com/office/powerpoint/2010/main" val="72066524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alifornia Department of Insurance Logo.&#10;For screen reader users, please see the Notes field for a description of this diagram. Text reading order is Top to bottom, then Left to right.">
            <a:extLst>
              <a:ext uri="{FF2B5EF4-FFF2-40B4-BE49-F238E27FC236}">
                <a16:creationId xmlns:a16="http://schemas.microsoft.com/office/drawing/2014/main" id="{7A8D5542-A2AD-49F0-A7DC-3DF4905D41F7}"/>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440" y="323850"/>
            <a:ext cx="1371600" cy="1371600"/>
          </a:xfrm>
          <a:prstGeom prst="rect">
            <a:avLst/>
          </a:prstGeom>
        </p:spPr>
      </p:pic>
      <p:sp>
        <p:nvSpPr>
          <p:cNvPr id="4" name="Title 3" descr="California Department of Insurance Executive Level Organizational Chart as of May 2023."/>
          <p:cNvSpPr>
            <a:spLocks noGrp="1"/>
          </p:cNvSpPr>
          <p:nvPr>
            <p:ph type="title"/>
          </p:nvPr>
        </p:nvSpPr>
        <p:spPr>
          <a:xfrm>
            <a:off x="3406139" y="323850"/>
            <a:ext cx="5379722" cy="647700"/>
          </a:xfrm>
        </p:spPr>
        <p:txBody>
          <a:bodyPr>
            <a:noAutofit/>
          </a:bodyPr>
          <a:lstStyle/>
          <a:p>
            <a:pPr algn="ctr"/>
            <a:r>
              <a:rPr lang="en-US" sz="2000" dirty="0">
                <a:solidFill>
                  <a:srgbClr val="0070C0"/>
                </a:solidFill>
              </a:rPr>
              <a:t>California Department of Insurance</a:t>
            </a:r>
            <a:br>
              <a:rPr lang="en-US" sz="2000" dirty="0">
                <a:solidFill>
                  <a:srgbClr val="0070C0"/>
                </a:solidFill>
              </a:rPr>
            </a:br>
            <a:r>
              <a:rPr lang="en-US" sz="2000" dirty="0">
                <a:solidFill>
                  <a:srgbClr val="0070C0"/>
                </a:solidFill>
              </a:rPr>
              <a:t>Executive Level Organizational Chart</a:t>
            </a:r>
            <a:br>
              <a:rPr lang="en-US" sz="2000" dirty="0">
                <a:solidFill>
                  <a:srgbClr val="0070C0"/>
                </a:solidFill>
              </a:rPr>
            </a:br>
            <a:r>
              <a:rPr lang="en-US" sz="1000" b="1" dirty="0">
                <a:solidFill>
                  <a:srgbClr val="0070C0"/>
                </a:solidFill>
              </a:rPr>
              <a:t>(February 2024)</a:t>
            </a:r>
            <a:endParaRPr lang="en-US" sz="2000" b="1" dirty="0">
              <a:solidFill>
                <a:srgbClr val="0070C0"/>
              </a:solidFill>
            </a:endParaRPr>
          </a:p>
        </p:txBody>
      </p:sp>
      <p:graphicFrame>
        <p:nvGraphicFramePr>
          <p:cNvPr id="8" name="Content Placeholder 7" descr="Executive Level Organizational Chart of the California Department of Insurance.&#10;For screen reader users, please see the Notes field for a description of this diagram. Text reading order is Top to bottom, then Left to right."/>
          <p:cNvGraphicFramePr>
            <a:graphicFrameLocks noGrp="1"/>
          </p:cNvGraphicFramePr>
          <p:nvPr>
            <p:ph idx="1"/>
            <p:extLst>
              <p:ext uri="{D42A27DB-BD31-4B8C-83A1-F6EECF244321}">
                <p14:modId xmlns:p14="http://schemas.microsoft.com/office/powerpoint/2010/main" val="2845548751"/>
              </p:ext>
            </p:extLst>
          </p:nvPr>
        </p:nvGraphicFramePr>
        <p:xfrm>
          <a:off x="472440" y="1645920"/>
          <a:ext cx="11399520" cy="49301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45192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ganizational chart (gray, green, widescreen).potx" id="{EA962040-6FD6-48C5-8227-00F9E96ABA51}" vid="{9B99FF46-3F7C-4D24-AD71-821FFC5B0F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1669306</Value>
      <Value>1669445</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2013-01-21T07:54:00+00:00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ApprovalLog xmlns="4873beb7-5857-4685-be1f-d57550cc96cc" xsi:nil="tru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TP104001058</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875887</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LocMarketGroupTiers2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7CCCEA7-1327-49DD-AC35-4264F7CCB5D7}">
  <ds:schemaRefs>
    <ds:schemaRef ds:uri="http://schemas.microsoft.com/office/2006/metadata/properties"/>
    <ds:schemaRef ds:uri="http://www.w3.org/XML/1998/namespace"/>
    <ds:schemaRef ds:uri="http://purl.org/dc/dcmitype/"/>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4873beb7-5857-4685-be1f-d57550cc96cc"/>
  </ds:schemaRefs>
</ds:datastoreItem>
</file>

<file path=customXml/itemProps2.xml><?xml version="1.0" encoding="utf-8"?>
<ds:datastoreItem xmlns:ds="http://schemas.openxmlformats.org/officeDocument/2006/customXml" ds:itemID="{095EAC7E-3670-4A33-88E9-089AAE82E0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D8FEBD-5ABD-4CF4-8A24-EAAA08BD57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433</Words>
  <Application>Microsoft Office PowerPoint</Application>
  <PresentationFormat>Widescreen</PresentationFormat>
  <Paragraphs>116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California Department of Insurance Executive Level Organizational Chart (February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2012-12-20T21:37:56Z</dcterms:created>
  <dcterms:modified xsi:type="dcterms:W3CDTF">2024-02-23T18:44:41Z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